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8"/>
  </p:notesMasterIdLst>
  <p:sldIdLst>
    <p:sldId id="308" r:id="rId2"/>
    <p:sldId id="282" r:id="rId3"/>
    <p:sldId id="292" r:id="rId4"/>
    <p:sldId id="319" r:id="rId5"/>
    <p:sldId id="386" r:id="rId6"/>
    <p:sldId id="374" r:id="rId7"/>
    <p:sldId id="311" r:id="rId8"/>
    <p:sldId id="368" r:id="rId9"/>
    <p:sldId id="350" r:id="rId10"/>
    <p:sldId id="380" r:id="rId11"/>
    <p:sldId id="381" r:id="rId12"/>
    <p:sldId id="384" r:id="rId13"/>
    <p:sldId id="337" r:id="rId14"/>
    <p:sldId id="338" r:id="rId15"/>
    <p:sldId id="335" r:id="rId16"/>
    <p:sldId id="387" r:id="rId17"/>
  </p:sldIdLst>
  <p:sldSz cx="12192000" cy="6858000"/>
  <p:notesSz cx="6797675" cy="9926638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6pGbPTmzjUGtFlEYkQwMQ==" hashData="okpWc2Az/0m3L9dMFyYZSaKSviaaZfHOWRA9LyRhmThZxvrbsNv1EHhc0iKFC/zHOg4OcQES6mTmmPMU03sF9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蔡佳妤" initials="蔡佳妤" lastIdx="1" clrIdx="0">
    <p:extLst>
      <p:ext uri="{19B8F6BF-5375-455C-9EA6-DF929625EA0E}">
        <p15:presenceInfo xmlns:p15="http://schemas.microsoft.com/office/powerpoint/2012/main" userId="S-1-5-21-4237426094-2724840571-551008723-20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33CC"/>
    <a:srgbClr val="800080"/>
    <a:srgbClr val="CC00CC"/>
    <a:srgbClr val="FFFF66"/>
    <a:srgbClr val="92D050"/>
    <a:srgbClr val="5A86BF"/>
    <a:srgbClr val="1A4173"/>
    <a:srgbClr val="0099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7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5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08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58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25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77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285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631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564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50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3034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2111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0870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186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74713" y="1800665"/>
            <a:ext cx="4628270" cy="3981156"/>
          </a:xfrm>
          <a:custGeom>
            <a:avLst/>
            <a:gdLst>
              <a:gd name="connsiteX0" fmla="*/ 0 w 4628270"/>
              <a:gd name="connsiteY0" fmla="*/ 0 h 3981156"/>
              <a:gd name="connsiteX1" fmla="*/ 4628270 w 4628270"/>
              <a:gd name="connsiteY1" fmla="*/ 0 h 3981156"/>
              <a:gd name="connsiteX2" fmla="*/ 4628270 w 4628270"/>
              <a:gd name="connsiteY2" fmla="*/ 3981156 h 3981156"/>
              <a:gd name="connsiteX3" fmla="*/ 0 w 4628270"/>
              <a:gd name="connsiteY3" fmla="*/ 3981156 h 39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270" h="3981156">
                <a:moveTo>
                  <a:pt x="0" y="0"/>
                </a:moveTo>
                <a:lnTo>
                  <a:pt x="4628270" y="0"/>
                </a:lnTo>
                <a:lnTo>
                  <a:pt x="4628270" y="3981156"/>
                </a:lnTo>
                <a:lnTo>
                  <a:pt x="0" y="3981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82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900894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58407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7815919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0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8EDC02B-340D-4F9A-8333-807A8898BE7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43725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766" y="440135"/>
            <a:ext cx="8689673" cy="5755498"/>
          </a:xfrm>
          <a:prstGeom prst="rect">
            <a:avLst/>
          </a:prstGeom>
        </p:spPr>
      </p:pic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216512" y="3402700"/>
            <a:ext cx="35128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虎</a:t>
            </a:r>
            <a:r>
              <a:rPr lang="zh-TW" altLang="en-US" sz="3600" b="1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科大專案</a:t>
            </a:r>
            <a:endParaRPr lang="zh-CN" altLang="en-US" sz="36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260318" y="4326030"/>
            <a:ext cx="1834232" cy="446347"/>
            <a:chOff x="5305424" y="5593636"/>
            <a:chExt cx="1581152" cy="384761"/>
          </a:xfrm>
        </p:grpSpPr>
        <p:sp>
          <p:nvSpPr>
            <p:cNvPr id="36" name="圆角矩形 35"/>
            <p:cNvSpPr/>
            <p:nvPr/>
          </p:nvSpPr>
          <p:spPr>
            <a:xfrm>
              <a:off x="5305424" y="5593636"/>
              <a:ext cx="1581152" cy="3847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305424" y="5627405"/>
              <a:ext cx="1581152" cy="2918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1600" b="1" dirty="0" smtClean="0">
                  <a:solidFill>
                    <a:schemeClr val="accent1"/>
                  </a:solidFill>
                  <a:latin typeface="+mn-ea"/>
                  <a:cs typeface="经典综艺体简" panose="02010609000101010101" pitchFamily="49" charset="-122"/>
                </a:rPr>
                <a:t>股票代碼</a:t>
              </a:r>
              <a:r>
                <a:rPr lang="zh-CN" altLang="en-US" sz="1600" b="1" dirty="0" smtClean="0">
                  <a:solidFill>
                    <a:schemeClr val="accent1"/>
                  </a:solidFill>
                  <a:latin typeface="+mn-ea"/>
                  <a:cs typeface="经典综艺体简" panose="02010609000101010101" pitchFamily="49" charset="-122"/>
                </a:rPr>
                <a:t>：</a:t>
              </a:r>
              <a:r>
                <a:rPr lang="en-US" altLang="zh-CN" sz="1600" b="1" dirty="0" smtClean="0">
                  <a:solidFill>
                    <a:schemeClr val="accent1"/>
                  </a:solidFill>
                  <a:latin typeface="+mn-ea"/>
                  <a:cs typeface="经典综艺体简" panose="02010609000101010101" pitchFamily="49" charset="-122"/>
                </a:rPr>
                <a:t>4426</a:t>
              </a:r>
              <a:endParaRPr lang="zh-CN" altLang="en-US" sz="1600" b="1" dirty="0">
                <a:solidFill>
                  <a:schemeClr val="accent1"/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216512" y="2479370"/>
            <a:ext cx="295814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利</a:t>
            </a:r>
            <a:r>
              <a:rPr lang="zh-TW" altLang="en-US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勤實業</a:t>
            </a:r>
            <a:endParaRPr lang="zh-CN" altLang="en-US" sz="54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33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10800000" flipH="1">
            <a:off x="4457700" y="913829"/>
            <a:ext cx="3276600" cy="32241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875153" y="451966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關於利勤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5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82452" y="1731024"/>
            <a:ext cx="1814495" cy="1316195"/>
            <a:chOff x="6621202" y="2075543"/>
            <a:chExt cx="2314726" cy="1679052"/>
          </a:xfrm>
        </p:grpSpPr>
        <p:sp>
          <p:nvSpPr>
            <p:cNvPr id="6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3" name="圆角矩形 7"/>
              <p:cNvSpPr/>
              <p:nvPr/>
            </p:nvSpPr>
            <p:spPr>
              <a:xfrm>
                <a:off x="6267543" y="2375392"/>
                <a:ext cx="666567" cy="640369"/>
              </a:xfrm>
              <a:custGeom>
                <a:avLst/>
                <a:gdLst>
                  <a:gd name="T0" fmla="*/ 114 w 276"/>
                  <a:gd name="T1" fmla="*/ 257 h 265"/>
                  <a:gd name="T2" fmla="*/ 143 w 276"/>
                  <a:gd name="T3" fmla="*/ 249 h 265"/>
                  <a:gd name="T4" fmla="*/ 263 w 276"/>
                  <a:gd name="T5" fmla="*/ 35 h 265"/>
                  <a:gd name="T6" fmla="*/ 234 w 276"/>
                  <a:gd name="T7" fmla="*/ 17 h 265"/>
                  <a:gd name="T8" fmla="*/ 117 w 276"/>
                  <a:gd name="T9" fmla="*/ 210 h 265"/>
                  <a:gd name="T10" fmla="*/ 42 w 276"/>
                  <a:gd name="T11" fmla="*/ 140 h 265"/>
                  <a:gd name="T12" fmla="*/ 18 w 276"/>
                  <a:gd name="T13" fmla="*/ 164 h 265"/>
                  <a:gd name="T14" fmla="*/ 114 w 276"/>
                  <a:gd name="T15" fmla="*/ 25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265">
                    <a:moveTo>
                      <a:pt x="114" y="257"/>
                    </a:moveTo>
                    <a:cubicBezTo>
                      <a:pt x="123" y="265"/>
                      <a:pt x="141" y="262"/>
                      <a:pt x="143" y="249"/>
                    </a:cubicBezTo>
                    <a:cubicBezTo>
                      <a:pt x="155" y="168"/>
                      <a:pt x="217" y="99"/>
                      <a:pt x="263" y="35"/>
                    </a:cubicBezTo>
                    <a:cubicBezTo>
                      <a:pt x="276" y="17"/>
                      <a:pt x="246" y="0"/>
                      <a:pt x="234" y="17"/>
                    </a:cubicBezTo>
                    <a:cubicBezTo>
                      <a:pt x="191" y="77"/>
                      <a:pt x="138" y="139"/>
                      <a:pt x="117" y="210"/>
                    </a:cubicBezTo>
                    <a:cubicBezTo>
                      <a:pt x="93" y="186"/>
                      <a:pt x="69" y="162"/>
                      <a:pt x="42" y="140"/>
                    </a:cubicBezTo>
                    <a:cubicBezTo>
                      <a:pt x="25" y="126"/>
                      <a:pt x="0" y="150"/>
                      <a:pt x="18" y="164"/>
                    </a:cubicBezTo>
                    <a:cubicBezTo>
                      <a:pt x="53" y="192"/>
                      <a:pt x="83" y="225"/>
                      <a:pt x="114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3063353" y="1731024"/>
            <a:ext cx="1814495" cy="1316195"/>
            <a:chOff x="6621202" y="2075543"/>
            <a:chExt cx="2314726" cy="1679052"/>
          </a:xfrm>
        </p:grpSpPr>
        <p:sp>
          <p:nvSpPr>
            <p:cNvPr id="7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9" name="圆角矩形 7"/>
              <p:cNvSpPr/>
              <p:nvPr/>
            </p:nvSpPr>
            <p:spPr>
              <a:xfrm>
                <a:off x="6278720" y="2362293"/>
                <a:ext cx="644212" cy="666567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744254" y="1731024"/>
            <a:ext cx="1814495" cy="1316195"/>
            <a:chOff x="6621202" y="2075543"/>
            <a:chExt cx="2314726" cy="1679052"/>
          </a:xfrm>
        </p:grpSpPr>
        <p:sp>
          <p:nvSpPr>
            <p:cNvPr id="8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85" name="圆角矩形 7"/>
              <p:cNvSpPr/>
              <p:nvPr/>
            </p:nvSpPr>
            <p:spPr>
              <a:xfrm>
                <a:off x="6267543" y="2362293"/>
                <a:ext cx="666567" cy="666567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425155" y="1731024"/>
            <a:ext cx="1814495" cy="1316195"/>
            <a:chOff x="6621202" y="2075543"/>
            <a:chExt cx="2314726" cy="1679052"/>
          </a:xfrm>
        </p:grpSpPr>
        <p:sp>
          <p:nvSpPr>
            <p:cNvPr id="93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95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97" name="圆角矩形 7"/>
              <p:cNvSpPr/>
              <p:nvPr/>
            </p:nvSpPr>
            <p:spPr>
              <a:xfrm>
                <a:off x="6267543" y="2372624"/>
                <a:ext cx="666567" cy="6459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106056" y="1731024"/>
            <a:ext cx="1814495" cy="1316195"/>
            <a:chOff x="6621202" y="2075543"/>
            <a:chExt cx="2314726" cy="1679052"/>
          </a:xfrm>
        </p:grpSpPr>
        <p:sp>
          <p:nvSpPr>
            <p:cNvPr id="9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3" name="圆角矩形 7"/>
              <p:cNvSpPr/>
              <p:nvPr/>
            </p:nvSpPr>
            <p:spPr>
              <a:xfrm>
                <a:off x="6267543" y="2391931"/>
                <a:ext cx="666567" cy="607291"/>
              </a:xfrm>
              <a:custGeom>
                <a:avLst/>
                <a:gdLst>
                  <a:gd name="connsiteX0" fmla="*/ 138332 w 334963"/>
                  <a:gd name="connsiteY0" fmla="*/ 262313 h 305176"/>
                  <a:gd name="connsiteX1" fmla="*/ 143587 w 334963"/>
                  <a:gd name="connsiteY1" fmla="*/ 267671 h 305176"/>
                  <a:gd name="connsiteX2" fmla="*/ 143587 w 334963"/>
                  <a:gd name="connsiteY2" fmla="*/ 279726 h 305176"/>
                  <a:gd name="connsiteX3" fmla="*/ 169863 w 334963"/>
                  <a:gd name="connsiteY3" fmla="*/ 291781 h 305176"/>
                  <a:gd name="connsiteX4" fmla="*/ 196139 w 334963"/>
                  <a:gd name="connsiteY4" fmla="*/ 279726 h 305176"/>
                  <a:gd name="connsiteX5" fmla="*/ 196139 w 334963"/>
                  <a:gd name="connsiteY5" fmla="*/ 267671 h 305176"/>
                  <a:gd name="connsiteX6" fmla="*/ 201394 w 334963"/>
                  <a:gd name="connsiteY6" fmla="*/ 262313 h 305176"/>
                  <a:gd name="connsiteX7" fmla="*/ 207963 w 334963"/>
                  <a:gd name="connsiteY7" fmla="*/ 267671 h 305176"/>
                  <a:gd name="connsiteX8" fmla="*/ 207963 w 334963"/>
                  <a:gd name="connsiteY8" fmla="*/ 283745 h 305176"/>
                  <a:gd name="connsiteX9" fmla="*/ 204022 w 334963"/>
                  <a:gd name="connsiteY9" fmla="*/ 289102 h 305176"/>
                  <a:gd name="connsiteX10" fmla="*/ 172491 w 334963"/>
                  <a:gd name="connsiteY10" fmla="*/ 303837 h 305176"/>
                  <a:gd name="connsiteX11" fmla="*/ 169863 w 334963"/>
                  <a:gd name="connsiteY11" fmla="*/ 305176 h 305176"/>
                  <a:gd name="connsiteX12" fmla="*/ 167236 w 334963"/>
                  <a:gd name="connsiteY12" fmla="*/ 303837 h 305176"/>
                  <a:gd name="connsiteX13" fmla="*/ 135705 w 334963"/>
                  <a:gd name="connsiteY13" fmla="*/ 289102 h 305176"/>
                  <a:gd name="connsiteX14" fmla="*/ 131763 w 334963"/>
                  <a:gd name="connsiteY14" fmla="*/ 283745 h 305176"/>
                  <a:gd name="connsiteX15" fmla="*/ 131763 w 334963"/>
                  <a:gd name="connsiteY15" fmla="*/ 267671 h 305176"/>
                  <a:gd name="connsiteX16" fmla="*/ 138332 w 334963"/>
                  <a:gd name="connsiteY16" fmla="*/ 262313 h 305176"/>
                  <a:gd name="connsiteX17" fmla="*/ 128043 w 334963"/>
                  <a:gd name="connsiteY17" fmla="*/ 230563 h 305176"/>
                  <a:gd name="connsiteX18" fmla="*/ 125413 w 334963"/>
                  <a:gd name="connsiteY18" fmla="*/ 233341 h 305176"/>
                  <a:gd name="connsiteX19" fmla="*/ 125413 w 334963"/>
                  <a:gd name="connsiteY19" fmla="*/ 238898 h 305176"/>
                  <a:gd name="connsiteX20" fmla="*/ 128043 w 334963"/>
                  <a:gd name="connsiteY20" fmla="*/ 241676 h 305176"/>
                  <a:gd name="connsiteX21" fmla="*/ 206922 w 334963"/>
                  <a:gd name="connsiteY21" fmla="*/ 241676 h 305176"/>
                  <a:gd name="connsiteX22" fmla="*/ 209551 w 334963"/>
                  <a:gd name="connsiteY22" fmla="*/ 238898 h 305176"/>
                  <a:gd name="connsiteX23" fmla="*/ 209551 w 334963"/>
                  <a:gd name="connsiteY23" fmla="*/ 233341 h 305176"/>
                  <a:gd name="connsiteX24" fmla="*/ 206922 w 334963"/>
                  <a:gd name="connsiteY24" fmla="*/ 230563 h 305176"/>
                  <a:gd name="connsiteX25" fmla="*/ 128043 w 334963"/>
                  <a:gd name="connsiteY25" fmla="*/ 230563 h 305176"/>
                  <a:gd name="connsiteX26" fmla="*/ 128781 w 334963"/>
                  <a:gd name="connsiteY26" fmla="*/ 219451 h 305176"/>
                  <a:gd name="connsiteX27" fmla="*/ 207769 w 334963"/>
                  <a:gd name="connsiteY27" fmla="*/ 219451 h 305176"/>
                  <a:gd name="connsiteX28" fmla="*/ 222250 w 334963"/>
                  <a:gd name="connsiteY28" fmla="*/ 233556 h 305176"/>
                  <a:gd name="connsiteX29" fmla="*/ 222250 w 334963"/>
                  <a:gd name="connsiteY29" fmla="*/ 238684 h 305176"/>
                  <a:gd name="connsiteX30" fmla="*/ 207769 w 334963"/>
                  <a:gd name="connsiteY30" fmla="*/ 252789 h 305176"/>
                  <a:gd name="connsiteX31" fmla="*/ 128781 w 334963"/>
                  <a:gd name="connsiteY31" fmla="*/ 252789 h 305176"/>
                  <a:gd name="connsiteX32" fmla="*/ 114300 w 334963"/>
                  <a:gd name="connsiteY32" fmla="*/ 238684 h 305176"/>
                  <a:gd name="connsiteX33" fmla="*/ 114300 w 334963"/>
                  <a:gd name="connsiteY33" fmla="*/ 233556 h 305176"/>
                  <a:gd name="connsiteX34" fmla="*/ 128781 w 334963"/>
                  <a:gd name="connsiteY34" fmla="*/ 219451 h 305176"/>
                  <a:gd name="connsiteX35" fmla="*/ 266120 w 334963"/>
                  <a:gd name="connsiteY35" fmla="*/ 168353 h 305176"/>
                  <a:gd name="connsiteX36" fmla="*/ 305614 w 334963"/>
                  <a:gd name="connsiteY36" fmla="*/ 198019 h 305176"/>
                  <a:gd name="connsiteX37" fmla="*/ 306930 w 334963"/>
                  <a:gd name="connsiteY37" fmla="*/ 205758 h 305176"/>
                  <a:gd name="connsiteX38" fmla="*/ 301664 w 334963"/>
                  <a:gd name="connsiteY38" fmla="*/ 208338 h 305176"/>
                  <a:gd name="connsiteX39" fmla="*/ 299032 w 334963"/>
                  <a:gd name="connsiteY39" fmla="*/ 207048 h 305176"/>
                  <a:gd name="connsiteX40" fmla="*/ 259538 w 334963"/>
                  <a:gd name="connsiteY40" fmla="*/ 178672 h 305176"/>
                  <a:gd name="connsiteX41" fmla="*/ 258221 w 334963"/>
                  <a:gd name="connsiteY41" fmla="*/ 169643 h 305176"/>
                  <a:gd name="connsiteX42" fmla="*/ 266120 w 334963"/>
                  <a:gd name="connsiteY42" fmla="*/ 168353 h 305176"/>
                  <a:gd name="connsiteX43" fmla="*/ 75093 w 334963"/>
                  <a:gd name="connsiteY43" fmla="*/ 166503 h 305176"/>
                  <a:gd name="connsiteX44" fmla="*/ 83067 w 334963"/>
                  <a:gd name="connsiteY44" fmla="*/ 167810 h 305176"/>
                  <a:gd name="connsiteX45" fmla="*/ 81738 w 334963"/>
                  <a:gd name="connsiteY45" fmla="*/ 175654 h 305176"/>
                  <a:gd name="connsiteX46" fmla="*/ 39208 w 334963"/>
                  <a:gd name="connsiteY46" fmla="*/ 207031 h 305176"/>
                  <a:gd name="connsiteX47" fmla="*/ 35221 w 334963"/>
                  <a:gd name="connsiteY47" fmla="*/ 208338 h 305176"/>
                  <a:gd name="connsiteX48" fmla="*/ 31233 w 334963"/>
                  <a:gd name="connsiteY48" fmla="*/ 205723 h 305176"/>
                  <a:gd name="connsiteX49" fmla="*/ 32562 w 334963"/>
                  <a:gd name="connsiteY49" fmla="*/ 197879 h 305176"/>
                  <a:gd name="connsiteX50" fmla="*/ 75093 w 334963"/>
                  <a:gd name="connsiteY50" fmla="*/ 166503 h 305176"/>
                  <a:gd name="connsiteX51" fmla="*/ 284569 w 334963"/>
                  <a:gd name="connsiteY51" fmla="*/ 98801 h 305176"/>
                  <a:gd name="connsiteX52" fmla="*/ 329795 w 334963"/>
                  <a:gd name="connsiteY52" fmla="*/ 98801 h 305176"/>
                  <a:gd name="connsiteX53" fmla="*/ 334963 w 334963"/>
                  <a:gd name="connsiteY53" fmla="*/ 104975 h 305176"/>
                  <a:gd name="connsiteX54" fmla="*/ 329795 w 334963"/>
                  <a:gd name="connsiteY54" fmla="*/ 109914 h 305176"/>
                  <a:gd name="connsiteX55" fmla="*/ 284569 w 334963"/>
                  <a:gd name="connsiteY55" fmla="*/ 109914 h 305176"/>
                  <a:gd name="connsiteX56" fmla="*/ 279400 w 334963"/>
                  <a:gd name="connsiteY56" fmla="*/ 104975 h 305176"/>
                  <a:gd name="connsiteX57" fmla="*/ 284569 w 334963"/>
                  <a:gd name="connsiteY57" fmla="*/ 98801 h 305176"/>
                  <a:gd name="connsiteX58" fmla="*/ 5340 w 334963"/>
                  <a:gd name="connsiteY58" fmla="*/ 98801 h 305176"/>
                  <a:gd name="connsiteX59" fmla="*/ 53398 w 334963"/>
                  <a:gd name="connsiteY59" fmla="*/ 98801 h 305176"/>
                  <a:gd name="connsiteX60" fmla="*/ 58738 w 334963"/>
                  <a:gd name="connsiteY60" fmla="*/ 104975 h 305176"/>
                  <a:gd name="connsiteX61" fmla="*/ 53398 w 334963"/>
                  <a:gd name="connsiteY61" fmla="*/ 109914 h 305176"/>
                  <a:gd name="connsiteX62" fmla="*/ 5340 w 334963"/>
                  <a:gd name="connsiteY62" fmla="*/ 109914 h 305176"/>
                  <a:gd name="connsiteX63" fmla="*/ 0 w 334963"/>
                  <a:gd name="connsiteY63" fmla="*/ 104975 h 305176"/>
                  <a:gd name="connsiteX64" fmla="*/ 5340 w 334963"/>
                  <a:gd name="connsiteY64" fmla="*/ 98801 h 305176"/>
                  <a:gd name="connsiteX65" fmla="*/ 164887 w 334963"/>
                  <a:gd name="connsiteY65" fmla="*/ 36888 h 305176"/>
                  <a:gd name="connsiteX66" fmla="*/ 171451 w 334963"/>
                  <a:gd name="connsiteY66" fmla="*/ 43604 h 305176"/>
                  <a:gd name="connsiteX67" fmla="*/ 164887 w 334963"/>
                  <a:gd name="connsiteY67" fmla="*/ 48977 h 305176"/>
                  <a:gd name="connsiteX68" fmla="*/ 115003 w 334963"/>
                  <a:gd name="connsiteY68" fmla="*/ 100022 h 305176"/>
                  <a:gd name="connsiteX69" fmla="*/ 109752 w 334963"/>
                  <a:gd name="connsiteY69" fmla="*/ 106738 h 305176"/>
                  <a:gd name="connsiteX70" fmla="*/ 103188 w 334963"/>
                  <a:gd name="connsiteY70" fmla="*/ 100022 h 305176"/>
                  <a:gd name="connsiteX71" fmla="*/ 164887 w 334963"/>
                  <a:gd name="connsiteY71" fmla="*/ 36888 h 305176"/>
                  <a:gd name="connsiteX72" fmla="*/ 169069 w 334963"/>
                  <a:gd name="connsiteY72" fmla="*/ 9901 h 305176"/>
                  <a:gd name="connsiteX73" fmla="*/ 258763 w 334963"/>
                  <a:gd name="connsiteY73" fmla="*/ 99286 h 305176"/>
                  <a:gd name="connsiteX74" fmla="*/ 240297 w 334963"/>
                  <a:gd name="connsiteY74" fmla="*/ 154495 h 305176"/>
                  <a:gd name="connsiteX75" fmla="*/ 221830 w 334963"/>
                  <a:gd name="connsiteY75" fmla="*/ 208389 h 305176"/>
                  <a:gd name="connsiteX76" fmla="*/ 217873 w 334963"/>
                  <a:gd name="connsiteY76" fmla="*/ 214962 h 305176"/>
                  <a:gd name="connsiteX77" fmla="*/ 211278 w 334963"/>
                  <a:gd name="connsiteY77" fmla="*/ 212333 h 305176"/>
                  <a:gd name="connsiteX78" fmla="*/ 231064 w 334963"/>
                  <a:gd name="connsiteY78" fmla="*/ 147923 h 305176"/>
                  <a:gd name="connsiteX79" fmla="*/ 248211 w 334963"/>
                  <a:gd name="connsiteY79" fmla="*/ 99286 h 305176"/>
                  <a:gd name="connsiteX80" fmla="*/ 169069 w 334963"/>
                  <a:gd name="connsiteY80" fmla="*/ 21731 h 305176"/>
                  <a:gd name="connsiteX81" fmla="*/ 89927 w 334963"/>
                  <a:gd name="connsiteY81" fmla="*/ 99286 h 305176"/>
                  <a:gd name="connsiteX82" fmla="*/ 107075 w 334963"/>
                  <a:gd name="connsiteY82" fmla="*/ 146608 h 305176"/>
                  <a:gd name="connsiteX83" fmla="*/ 107075 w 334963"/>
                  <a:gd name="connsiteY83" fmla="*/ 147923 h 305176"/>
                  <a:gd name="connsiteX84" fmla="*/ 128179 w 334963"/>
                  <a:gd name="connsiteY84" fmla="*/ 212333 h 305176"/>
                  <a:gd name="connsiteX85" fmla="*/ 122903 w 334963"/>
                  <a:gd name="connsiteY85" fmla="*/ 216276 h 305176"/>
                  <a:gd name="connsiteX86" fmla="*/ 120265 w 334963"/>
                  <a:gd name="connsiteY86" fmla="*/ 214962 h 305176"/>
                  <a:gd name="connsiteX87" fmla="*/ 117627 w 334963"/>
                  <a:gd name="connsiteY87" fmla="*/ 207075 h 305176"/>
                  <a:gd name="connsiteX88" fmla="*/ 97842 w 334963"/>
                  <a:gd name="connsiteY88" fmla="*/ 154495 h 305176"/>
                  <a:gd name="connsiteX89" fmla="*/ 79375 w 334963"/>
                  <a:gd name="connsiteY89" fmla="*/ 99286 h 305176"/>
                  <a:gd name="connsiteX90" fmla="*/ 169069 w 334963"/>
                  <a:gd name="connsiteY90" fmla="*/ 9901 h 305176"/>
                  <a:gd name="connsiteX91" fmla="*/ 39107 w 334963"/>
                  <a:gd name="connsiteY91" fmla="*/ 1482 h 305176"/>
                  <a:gd name="connsiteX92" fmla="*/ 79917 w 334963"/>
                  <a:gd name="connsiteY92" fmla="*/ 31115 h 305176"/>
                  <a:gd name="connsiteX93" fmla="*/ 81234 w 334963"/>
                  <a:gd name="connsiteY93" fmla="*/ 40544 h 305176"/>
                  <a:gd name="connsiteX94" fmla="*/ 75968 w 334963"/>
                  <a:gd name="connsiteY94" fmla="*/ 43238 h 305176"/>
                  <a:gd name="connsiteX95" fmla="*/ 72019 w 334963"/>
                  <a:gd name="connsiteY95" fmla="*/ 41891 h 305176"/>
                  <a:gd name="connsiteX96" fmla="*/ 32525 w 334963"/>
                  <a:gd name="connsiteY96" fmla="*/ 10911 h 305176"/>
                  <a:gd name="connsiteX97" fmla="*/ 31208 w 334963"/>
                  <a:gd name="connsiteY97" fmla="*/ 2829 h 305176"/>
                  <a:gd name="connsiteX98" fmla="*/ 39107 w 334963"/>
                  <a:gd name="connsiteY98" fmla="*/ 1482 h 305176"/>
                  <a:gd name="connsiteX99" fmla="*/ 299086 w 334963"/>
                  <a:gd name="connsiteY99" fmla="*/ 1451 h 305176"/>
                  <a:gd name="connsiteX100" fmla="*/ 306944 w 334963"/>
                  <a:gd name="connsiteY100" fmla="*/ 2782 h 305176"/>
                  <a:gd name="connsiteX101" fmla="*/ 305634 w 334963"/>
                  <a:gd name="connsiteY101" fmla="*/ 10771 h 305176"/>
                  <a:gd name="connsiteX102" fmla="*/ 267653 w 334963"/>
                  <a:gd name="connsiteY102" fmla="*/ 38732 h 305176"/>
                  <a:gd name="connsiteX103" fmla="*/ 265033 w 334963"/>
                  <a:gd name="connsiteY103" fmla="*/ 40063 h 305176"/>
                  <a:gd name="connsiteX104" fmla="*/ 259795 w 334963"/>
                  <a:gd name="connsiteY104" fmla="*/ 37400 h 305176"/>
                  <a:gd name="connsiteX105" fmla="*/ 261104 w 334963"/>
                  <a:gd name="connsiteY105" fmla="*/ 29411 h 30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4963" h="305176">
                    <a:moveTo>
                      <a:pt x="138332" y="262313"/>
                    </a:moveTo>
                    <a:cubicBezTo>
                      <a:pt x="140960" y="262313"/>
                      <a:pt x="143587" y="264992"/>
                      <a:pt x="143587" y="267671"/>
                    </a:cubicBezTo>
                    <a:cubicBezTo>
                      <a:pt x="143587" y="267671"/>
                      <a:pt x="143587" y="267671"/>
                      <a:pt x="143587" y="279726"/>
                    </a:cubicBezTo>
                    <a:cubicBezTo>
                      <a:pt x="143587" y="279726"/>
                      <a:pt x="143587" y="279726"/>
                      <a:pt x="169863" y="291781"/>
                    </a:cubicBezTo>
                    <a:cubicBezTo>
                      <a:pt x="169863" y="291781"/>
                      <a:pt x="169863" y="291781"/>
                      <a:pt x="196139" y="279726"/>
                    </a:cubicBezTo>
                    <a:cubicBezTo>
                      <a:pt x="196139" y="279726"/>
                      <a:pt x="196139" y="279726"/>
                      <a:pt x="196139" y="267671"/>
                    </a:cubicBezTo>
                    <a:cubicBezTo>
                      <a:pt x="196139" y="264992"/>
                      <a:pt x="198767" y="262313"/>
                      <a:pt x="201394" y="262313"/>
                    </a:cubicBezTo>
                    <a:cubicBezTo>
                      <a:pt x="205336" y="262313"/>
                      <a:pt x="207963" y="264992"/>
                      <a:pt x="207963" y="267671"/>
                    </a:cubicBezTo>
                    <a:cubicBezTo>
                      <a:pt x="207963" y="267671"/>
                      <a:pt x="207963" y="267671"/>
                      <a:pt x="207963" y="283745"/>
                    </a:cubicBezTo>
                    <a:cubicBezTo>
                      <a:pt x="207963" y="285084"/>
                      <a:pt x="206649" y="287763"/>
                      <a:pt x="204022" y="289102"/>
                    </a:cubicBezTo>
                    <a:cubicBezTo>
                      <a:pt x="204022" y="289102"/>
                      <a:pt x="204022" y="289102"/>
                      <a:pt x="172491" y="303837"/>
                    </a:cubicBezTo>
                    <a:cubicBezTo>
                      <a:pt x="171177" y="303837"/>
                      <a:pt x="171177" y="305176"/>
                      <a:pt x="169863" y="305176"/>
                    </a:cubicBezTo>
                    <a:cubicBezTo>
                      <a:pt x="168549" y="305176"/>
                      <a:pt x="168549" y="303837"/>
                      <a:pt x="167236" y="303837"/>
                    </a:cubicBezTo>
                    <a:cubicBezTo>
                      <a:pt x="167236" y="303837"/>
                      <a:pt x="167236" y="303837"/>
                      <a:pt x="135705" y="289102"/>
                    </a:cubicBezTo>
                    <a:cubicBezTo>
                      <a:pt x="133077" y="287763"/>
                      <a:pt x="131763" y="286423"/>
                      <a:pt x="131763" y="283745"/>
                    </a:cubicBezTo>
                    <a:cubicBezTo>
                      <a:pt x="131763" y="283745"/>
                      <a:pt x="131763" y="283745"/>
                      <a:pt x="131763" y="267671"/>
                    </a:cubicBezTo>
                    <a:cubicBezTo>
                      <a:pt x="131763" y="264992"/>
                      <a:pt x="134391" y="262313"/>
                      <a:pt x="138332" y="262313"/>
                    </a:cubicBezTo>
                    <a:close/>
                    <a:moveTo>
                      <a:pt x="128043" y="230563"/>
                    </a:moveTo>
                    <a:cubicBezTo>
                      <a:pt x="126728" y="230563"/>
                      <a:pt x="125413" y="231952"/>
                      <a:pt x="125413" y="233341"/>
                    </a:cubicBezTo>
                    <a:cubicBezTo>
                      <a:pt x="125413" y="233341"/>
                      <a:pt x="125413" y="233341"/>
                      <a:pt x="125413" y="238898"/>
                    </a:cubicBezTo>
                    <a:cubicBezTo>
                      <a:pt x="125413" y="240287"/>
                      <a:pt x="126728" y="241676"/>
                      <a:pt x="128043" y="241676"/>
                    </a:cubicBezTo>
                    <a:cubicBezTo>
                      <a:pt x="128043" y="241676"/>
                      <a:pt x="128043" y="241676"/>
                      <a:pt x="206922" y="241676"/>
                    </a:cubicBezTo>
                    <a:cubicBezTo>
                      <a:pt x="208237" y="241676"/>
                      <a:pt x="209551" y="240287"/>
                      <a:pt x="209551" y="238898"/>
                    </a:cubicBezTo>
                    <a:cubicBezTo>
                      <a:pt x="209551" y="238898"/>
                      <a:pt x="209551" y="238898"/>
                      <a:pt x="209551" y="233341"/>
                    </a:cubicBezTo>
                    <a:cubicBezTo>
                      <a:pt x="209551" y="231952"/>
                      <a:pt x="208237" y="230563"/>
                      <a:pt x="206922" y="230563"/>
                    </a:cubicBezTo>
                    <a:cubicBezTo>
                      <a:pt x="206922" y="230563"/>
                      <a:pt x="206922" y="230563"/>
                      <a:pt x="128043" y="230563"/>
                    </a:cubicBezTo>
                    <a:close/>
                    <a:moveTo>
                      <a:pt x="128781" y="219451"/>
                    </a:moveTo>
                    <a:cubicBezTo>
                      <a:pt x="128781" y="219451"/>
                      <a:pt x="128781" y="219451"/>
                      <a:pt x="207769" y="219451"/>
                    </a:cubicBezTo>
                    <a:cubicBezTo>
                      <a:pt x="215668" y="219451"/>
                      <a:pt x="222250" y="225862"/>
                      <a:pt x="222250" y="233556"/>
                    </a:cubicBezTo>
                    <a:cubicBezTo>
                      <a:pt x="222250" y="233556"/>
                      <a:pt x="222250" y="233556"/>
                      <a:pt x="222250" y="238684"/>
                    </a:cubicBezTo>
                    <a:cubicBezTo>
                      <a:pt x="222250" y="246378"/>
                      <a:pt x="215668" y="252789"/>
                      <a:pt x="207769" y="252789"/>
                    </a:cubicBezTo>
                    <a:cubicBezTo>
                      <a:pt x="207769" y="252789"/>
                      <a:pt x="207769" y="252789"/>
                      <a:pt x="128781" y="252789"/>
                    </a:cubicBezTo>
                    <a:cubicBezTo>
                      <a:pt x="120883" y="252789"/>
                      <a:pt x="114300" y="246378"/>
                      <a:pt x="114300" y="238684"/>
                    </a:cubicBezTo>
                    <a:cubicBezTo>
                      <a:pt x="114300" y="238684"/>
                      <a:pt x="114300" y="238684"/>
                      <a:pt x="114300" y="233556"/>
                    </a:cubicBezTo>
                    <a:cubicBezTo>
                      <a:pt x="114300" y="225862"/>
                      <a:pt x="120883" y="219451"/>
                      <a:pt x="128781" y="219451"/>
                    </a:cubicBezTo>
                    <a:close/>
                    <a:moveTo>
                      <a:pt x="266120" y="168353"/>
                    </a:moveTo>
                    <a:cubicBezTo>
                      <a:pt x="266120" y="168353"/>
                      <a:pt x="266120" y="168353"/>
                      <a:pt x="305614" y="198019"/>
                    </a:cubicBezTo>
                    <a:cubicBezTo>
                      <a:pt x="308247" y="199309"/>
                      <a:pt x="309563" y="203179"/>
                      <a:pt x="306930" y="205758"/>
                    </a:cubicBezTo>
                    <a:cubicBezTo>
                      <a:pt x="305614" y="207048"/>
                      <a:pt x="304297" y="208338"/>
                      <a:pt x="301664" y="208338"/>
                    </a:cubicBezTo>
                    <a:cubicBezTo>
                      <a:pt x="301664" y="208338"/>
                      <a:pt x="300348" y="208338"/>
                      <a:pt x="299032" y="207048"/>
                    </a:cubicBezTo>
                    <a:cubicBezTo>
                      <a:pt x="299032" y="207048"/>
                      <a:pt x="299032" y="207048"/>
                      <a:pt x="259538" y="178672"/>
                    </a:cubicBezTo>
                    <a:cubicBezTo>
                      <a:pt x="256905" y="176092"/>
                      <a:pt x="255588" y="172222"/>
                      <a:pt x="258221" y="169643"/>
                    </a:cubicBezTo>
                    <a:cubicBezTo>
                      <a:pt x="259538" y="167063"/>
                      <a:pt x="263487" y="167063"/>
                      <a:pt x="266120" y="168353"/>
                    </a:cubicBezTo>
                    <a:close/>
                    <a:moveTo>
                      <a:pt x="75093" y="166503"/>
                    </a:moveTo>
                    <a:cubicBezTo>
                      <a:pt x="77751" y="163888"/>
                      <a:pt x="81738" y="165195"/>
                      <a:pt x="83067" y="167810"/>
                    </a:cubicBezTo>
                    <a:cubicBezTo>
                      <a:pt x="85725" y="170425"/>
                      <a:pt x="84396" y="174347"/>
                      <a:pt x="81738" y="175654"/>
                    </a:cubicBezTo>
                    <a:cubicBezTo>
                      <a:pt x="81738" y="175654"/>
                      <a:pt x="81738" y="175654"/>
                      <a:pt x="39208" y="207031"/>
                    </a:cubicBezTo>
                    <a:cubicBezTo>
                      <a:pt x="37879" y="208338"/>
                      <a:pt x="36550" y="208338"/>
                      <a:pt x="35221" y="208338"/>
                    </a:cubicBezTo>
                    <a:cubicBezTo>
                      <a:pt x="33892" y="208338"/>
                      <a:pt x="31233" y="207031"/>
                      <a:pt x="31233" y="205723"/>
                    </a:cubicBezTo>
                    <a:cubicBezTo>
                      <a:pt x="28575" y="203109"/>
                      <a:pt x="29904" y="199187"/>
                      <a:pt x="32562" y="197879"/>
                    </a:cubicBezTo>
                    <a:cubicBezTo>
                      <a:pt x="32562" y="197879"/>
                      <a:pt x="32562" y="197879"/>
                      <a:pt x="75093" y="166503"/>
                    </a:cubicBezTo>
                    <a:close/>
                    <a:moveTo>
                      <a:pt x="284569" y="98801"/>
                    </a:moveTo>
                    <a:cubicBezTo>
                      <a:pt x="284569" y="98801"/>
                      <a:pt x="284569" y="98801"/>
                      <a:pt x="329795" y="98801"/>
                    </a:cubicBezTo>
                    <a:cubicBezTo>
                      <a:pt x="332379" y="98801"/>
                      <a:pt x="334963" y="101271"/>
                      <a:pt x="334963" y="104975"/>
                    </a:cubicBezTo>
                    <a:cubicBezTo>
                      <a:pt x="334963" y="107444"/>
                      <a:pt x="332379" y="109914"/>
                      <a:pt x="329795" y="109914"/>
                    </a:cubicBezTo>
                    <a:cubicBezTo>
                      <a:pt x="329795" y="109914"/>
                      <a:pt x="329795" y="109914"/>
                      <a:pt x="284569" y="109914"/>
                    </a:cubicBezTo>
                    <a:cubicBezTo>
                      <a:pt x="281985" y="109914"/>
                      <a:pt x="279400" y="107444"/>
                      <a:pt x="279400" y="104975"/>
                    </a:cubicBezTo>
                    <a:cubicBezTo>
                      <a:pt x="279400" y="101271"/>
                      <a:pt x="281985" y="98801"/>
                      <a:pt x="284569" y="98801"/>
                    </a:cubicBezTo>
                    <a:close/>
                    <a:moveTo>
                      <a:pt x="5340" y="98801"/>
                    </a:moveTo>
                    <a:cubicBezTo>
                      <a:pt x="5340" y="98801"/>
                      <a:pt x="5340" y="98801"/>
                      <a:pt x="53398" y="98801"/>
                    </a:cubicBezTo>
                    <a:cubicBezTo>
                      <a:pt x="56068" y="98801"/>
                      <a:pt x="58738" y="101271"/>
                      <a:pt x="58738" y="104975"/>
                    </a:cubicBezTo>
                    <a:cubicBezTo>
                      <a:pt x="58738" y="107444"/>
                      <a:pt x="56068" y="109914"/>
                      <a:pt x="53398" y="109914"/>
                    </a:cubicBezTo>
                    <a:cubicBezTo>
                      <a:pt x="53398" y="109914"/>
                      <a:pt x="53398" y="109914"/>
                      <a:pt x="5340" y="109914"/>
                    </a:cubicBezTo>
                    <a:cubicBezTo>
                      <a:pt x="2670" y="109914"/>
                      <a:pt x="0" y="107444"/>
                      <a:pt x="0" y="104975"/>
                    </a:cubicBezTo>
                    <a:cubicBezTo>
                      <a:pt x="0" y="101271"/>
                      <a:pt x="2670" y="98801"/>
                      <a:pt x="5340" y="98801"/>
                    </a:cubicBezTo>
                    <a:close/>
                    <a:moveTo>
                      <a:pt x="164887" y="36888"/>
                    </a:moveTo>
                    <a:cubicBezTo>
                      <a:pt x="168826" y="36888"/>
                      <a:pt x="171451" y="40918"/>
                      <a:pt x="171451" y="43604"/>
                    </a:cubicBezTo>
                    <a:cubicBezTo>
                      <a:pt x="171451" y="46291"/>
                      <a:pt x="168826" y="48977"/>
                      <a:pt x="164887" y="48977"/>
                    </a:cubicBezTo>
                    <a:cubicBezTo>
                      <a:pt x="137320" y="48977"/>
                      <a:pt x="115003" y="71813"/>
                      <a:pt x="115003" y="100022"/>
                    </a:cubicBezTo>
                    <a:cubicBezTo>
                      <a:pt x="115003" y="104051"/>
                      <a:pt x="112377" y="106738"/>
                      <a:pt x="109752" y="106738"/>
                    </a:cubicBezTo>
                    <a:cubicBezTo>
                      <a:pt x="105814" y="106738"/>
                      <a:pt x="103188" y="104051"/>
                      <a:pt x="103188" y="100022"/>
                    </a:cubicBezTo>
                    <a:cubicBezTo>
                      <a:pt x="103188" y="65097"/>
                      <a:pt x="130756" y="36888"/>
                      <a:pt x="164887" y="36888"/>
                    </a:cubicBezTo>
                    <a:close/>
                    <a:moveTo>
                      <a:pt x="169069" y="9901"/>
                    </a:moveTo>
                    <a:cubicBezTo>
                      <a:pt x="219192" y="9901"/>
                      <a:pt x="258763" y="50650"/>
                      <a:pt x="258763" y="99286"/>
                    </a:cubicBezTo>
                    <a:cubicBezTo>
                      <a:pt x="258763" y="120318"/>
                      <a:pt x="253487" y="138721"/>
                      <a:pt x="240297" y="154495"/>
                    </a:cubicBezTo>
                    <a:cubicBezTo>
                      <a:pt x="215235" y="189986"/>
                      <a:pt x="221830" y="207075"/>
                      <a:pt x="221830" y="208389"/>
                    </a:cubicBezTo>
                    <a:cubicBezTo>
                      <a:pt x="223149" y="211018"/>
                      <a:pt x="221830" y="213647"/>
                      <a:pt x="217873" y="214962"/>
                    </a:cubicBezTo>
                    <a:cubicBezTo>
                      <a:pt x="215235" y="216276"/>
                      <a:pt x="212597" y="214962"/>
                      <a:pt x="211278" y="212333"/>
                    </a:cubicBezTo>
                    <a:cubicBezTo>
                      <a:pt x="209959" y="211018"/>
                      <a:pt x="200726" y="188672"/>
                      <a:pt x="231064" y="147923"/>
                    </a:cubicBezTo>
                    <a:cubicBezTo>
                      <a:pt x="241616" y="133463"/>
                      <a:pt x="248211" y="117689"/>
                      <a:pt x="248211" y="99286"/>
                    </a:cubicBezTo>
                    <a:cubicBezTo>
                      <a:pt x="248211" y="55908"/>
                      <a:pt x="212597" y="21731"/>
                      <a:pt x="169069" y="21731"/>
                    </a:cubicBezTo>
                    <a:cubicBezTo>
                      <a:pt x="125541" y="21731"/>
                      <a:pt x="89927" y="55908"/>
                      <a:pt x="89927" y="99286"/>
                    </a:cubicBezTo>
                    <a:cubicBezTo>
                      <a:pt x="89927" y="116375"/>
                      <a:pt x="96523" y="133463"/>
                      <a:pt x="107075" y="146608"/>
                    </a:cubicBezTo>
                    <a:cubicBezTo>
                      <a:pt x="107075" y="147923"/>
                      <a:pt x="107075" y="147923"/>
                      <a:pt x="107075" y="147923"/>
                    </a:cubicBezTo>
                    <a:cubicBezTo>
                      <a:pt x="137413" y="189986"/>
                      <a:pt x="129498" y="211018"/>
                      <a:pt x="128179" y="212333"/>
                    </a:cubicBezTo>
                    <a:cubicBezTo>
                      <a:pt x="126860" y="214962"/>
                      <a:pt x="124222" y="216276"/>
                      <a:pt x="122903" y="216276"/>
                    </a:cubicBezTo>
                    <a:cubicBezTo>
                      <a:pt x="121584" y="216276"/>
                      <a:pt x="120265" y="216276"/>
                      <a:pt x="120265" y="214962"/>
                    </a:cubicBezTo>
                    <a:cubicBezTo>
                      <a:pt x="117627" y="213647"/>
                      <a:pt x="116308" y="211018"/>
                      <a:pt x="117627" y="207075"/>
                    </a:cubicBezTo>
                    <a:cubicBezTo>
                      <a:pt x="117627" y="207075"/>
                      <a:pt x="124222" y="191301"/>
                      <a:pt x="97842" y="154495"/>
                    </a:cubicBezTo>
                    <a:cubicBezTo>
                      <a:pt x="84651" y="138721"/>
                      <a:pt x="79375" y="120318"/>
                      <a:pt x="79375" y="99286"/>
                    </a:cubicBezTo>
                    <a:cubicBezTo>
                      <a:pt x="79375" y="50650"/>
                      <a:pt x="118946" y="9901"/>
                      <a:pt x="169069" y="9901"/>
                    </a:cubicBezTo>
                    <a:close/>
                    <a:moveTo>
                      <a:pt x="39107" y="1482"/>
                    </a:moveTo>
                    <a:cubicBezTo>
                      <a:pt x="39107" y="1482"/>
                      <a:pt x="39107" y="1482"/>
                      <a:pt x="79917" y="31115"/>
                    </a:cubicBezTo>
                    <a:cubicBezTo>
                      <a:pt x="82550" y="33809"/>
                      <a:pt x="82550" y="37850"/>
                      <a:pt x="81234" y="40544"/>
                    </a:cubicBezTo>
                    <a:cubicBezTo>
                      <a:pt x="79917" y="41891"/>
                      <a:pt x="78601" y="43238"/>
                      <a:pt x="75968" y="43238"/>
                    </a:cubicBezTo>
                    <a:cubicBezTo>
                      <a:pt x="74651" y="43238"/>
                      <a:pt x="73335" y="41891"/>
                      <a:pt x="72019" y="41891"/>
                    </a:cubicBezTo>
                    <a:lnTo>
                      <a:pt x="32525" y="10911"/>
                    </a:lnTo>
                    <a:cubicBezTo>
                      <a:pt x="29892" y="8217"/>
                      <a:pt x="28575" y="5523"/>
                      <a:pt x="31208" y="2829"/>
                    </a:cubicBezTo>
                    <a:cubicBezTo>
                      <a:pt x="32525" y="135"/>
                      <a:pt x="36474" y="-1212"/>
                      <a:pt x="39107" y="1482"/>
                    </a:cubicBezTo>
                    <a:close/>
                    <a:moveTo>
                      <a:pt x="299086" y="1451"/>
                    </a:moveTo>
                    <a:cubicBezTo>
                      <a:pt x="301705" y="-1212"/>
                      <a:pt x="305634" y="119"/>
                      <a:pt x="306944" y="2782"/>
                    </a:cubicBezTo>
                    <a:cubicBezTo>
                      <a:pt x="309563" y="5445"/>
                      <a:pt x="308254" y="8108"/>
                      <a:pt x="305634" y="10771"/>
                    </a:cubicBezTo>
                    <a:cubicBezTo>
                      <a:pt x="305634" y="10771"/>
                      <a:pt x="305634" y="10771"/>
                      <a:pt x="267653" y="38732"/>
                    </a:cubicBezTo>
                    <a:cubicBezTo>
                      <a:pt x="266343" y="40063"/>
                      <a:pt x="265033" y="40063"/>
                      <a:pt x="265033" y="40063"/>
                    </a:cubicBezTo>
                    <a:cubicBezTo>
                      <a:pt x="262414" y="40063"/>
                      <a:pt x="261104" y="38732"/>
                      <a:pt x="259795" y="37400"/>
                    </a:cubicBezTo>
                    <a:cubicBezTo>
                      <a:pt x="257175" y="34737"/>
                      <a:pt x="258485" y="30743"/>
                      <a:pt x="261104" y="294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9786955" y="1731024"/>
            <a:ext cx="1814495" cy="1316195"/>
            <a:chOff x="6621202" y="2075543"/>
            <a:chExt cx="2314726" cy="1679052"/>
          </a:xfrm>
        </p:grpSpPr>
        <p:sp>
          <p:nvSpPr>
            <p:cNvPr id="10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9" name="圆角矩形 7"/>
              <p:cNvSpPr/>
              <p:nvPr/>
            </p:nvSpPr>
            <p:spPr>
              <a:xfrm>
                <a:off x="6267543" y="2426080"/>
                <a:ext cx="666567" cy="538992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4713" y="3047219"/>
            <a:ext cx="10442575" cy="2778908"/>
            <a:chOff x="874713" y="3047219"/>
            <a:chExt cx="10442575" cy="2778908"/>
          </a:xfrm>
        </p:grpSpPr>
        <p:sp>
          <p:nvSpPr>
            <p:cNvPr id="2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9" name="圆角矩形 7"/>
            <p:cNvSpPr/>
            <p:nvPr/>
          </p:nvSpPr>
          <p:spPr>
            <a:xfrm>
              <a:off x="985045" y="3153365"/>
              <a:ext cx="10221911" cy="2566617"/>
            </a:xfrm>
            <a:prstGeom prst="roundRect">
              <a:avLst>
                <a:gd name="adj" fmla="val 666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1758106" y="3354816"/>
            <a:ext cx="5258748" cy="27515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1992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公司成立</a:t>
            </a:r>
            <a:endParaRPr lang="en-US" altLang="zh-TW" sz="2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1999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入選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NIKE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供應商</a:t>
            </a:r>
            <a:endParaRPr lang="en-US" altLang="zh-TW" sz="2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2005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彰化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線西織廠遷移至雲林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斗六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2005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掛牌上櫃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股票代碼：</a:t>
            </a:r>
            <a:r>
              <a: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4426)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2011 </a:t>
            </a:r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正式掛牌上市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股票代碼：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4426)</a:t>
            </a:r>
          </a:p>
          <a:p>
            <a:pPr>
              <a:lnSpc>
                <a:spcPct val="120000"/>
              </a:lnSpc>
            </a:pPr>
            <a:endParaRPr lang="zh-CN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1538897" y="326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公司沿革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954" y="3279295"/>
            <a:ext cx="2273445" cy="227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1538897" y="32668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產品</a:t>
            </a:r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與應用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655320" y="1740885"/>
            <a:ext cx="10057656" cy="3191425"/>
            <a:chOff x="2057401" y="1628775"/>
            <a:chExt cx="8595747" cy="3167339"/>
          </a:xfrm>
        </p:grpSpPr>
        <p:sp>
          <p:nvSpPr>
            <p:cNvPr id="9" name="內容版面配置區 2"/>
            <p:cNvSpPr txBox="1">
              <a:spLocks/>
            </p:cNvSpPr>
            <p:nvPr/>
          </p:nvSpPr>
          <p:spPr>
            <a:xfrm>
              <a:off x="2351088" y="1628775"/>
              <a:ext cx="7467600" cy="533400"/>
            </a:xfr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Wingdings" pitchFamily="2" charset="2"/>
                <a:buNone/>
                <a:defRPr/>
              </a:pPr>
              <a:r>
                <a:rPr lang="zh-TW" altLang="en-US" dirty="0" smtClean="0">
                  <a:latin typeface="微軟正黑體" pitchFamily="34" charset="-120"/>
                  <a:ea typeface="微軟正黑體" pitchFamily="34" charset="-120"/>
                </a:rPr>
                <a:t>主要生產</a:t>
              </a:r>
              <a:r>
                <a:rPr lang="en-US" altLang="zh-TW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3D</a:t>
              </a:r>
              <a:r>
                <a:rPr lang="zh-TW" altLang="zh-TW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立體織物</a:t>
              </a:r>
              <a:endPara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>
                <a:buFont typeface="Wingdings" pitchFamily="2" charset="2"/>
                <a:buNone/>
                <a:defRPr/>
              </a:pPr>
              <a:r>
                <a:rPr lang="en-US" altLang="zh-TW" dirty="0" smtClean="0">
                  <a:latin typeface="微軟正黑體" pitchFamily="34" charset="-120"/>
                  <a:ea typeface="微軟正黑體" pitchFamily="34" charset="-120"/>
                </a:rPr>
                <a:t>	</a:t>
              </a:r>
              <a:endParaRPr lang="zh-TW" altLang="en-US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351089" y="2245108"/>
              <a:ext cx="7705725" cy="4581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其產品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兼具</a:t>
              </a:r>
              <a:r>
                <a:rPr lang="zh-TW" altLang="zh-TW" sz="2400" b="1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透氣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zh-TW" altLang="zh-TW" sz="2400" b="1" dirty="0">
                  <a:solidFill>
                    <a:schemeClr val="bg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舒適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zh-TW" altLang="zh-TW" sz="24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輕量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zh-TW" altLang="zh-TW" sz="2400" b="1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避震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及</a:t>
              </a:r>
              <a:r>
                <a:rPr lang="zh-TW" altLang="zh-TW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環保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效果等</a:t>
              </a:r>
              <a:r>
                <a:rPr lang="zh-TW" altLang="zh-TW" sz="2400" dirty="0" smtClean="0">
                  <a:latin typeface="微軟正黑體" pitchFamily="34" charset="-120"/>
                  <a:ea typeface="微軟正黑體" pitchFamily="34" charset="-120"/>
                </a:rPr>
                <a:t>特性</a:t>
              </a:r>
              <a:endParaRPr lang="en-US" altLang="zh-TW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51088" y="2986261"/>
              <a:ext cx="4572000" cy="4581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主要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應用在各類</a:t>
              </a:r>
              <a:r>
                <a:rPr lang="zh-TW" altLang="zh-TW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運動鞋材</a:t>
              </a:r>
              <a:r>
                <a:rPr lang="zh-TW" altLang="zh-TW" sz="2400" dirty="0">
                  <a:latin typeface="微軟正黑體" pitchFamily="34" charset="-120"/>
                  <a:ea typeface="微軟正黑體" pitchFamily="34" charset="-120"/>
                </a:rPr>
                <a:t>上</a:t>
              </a:r>
              <a:endParaRPr lang="en-US" altLang="zh-TW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2366963" y="3818880"/>
              <a:ext cx="1553596" cy="82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目前</a:t>
              </a:r>
              <a:r>
                <a:rPr lang="zh-TW" altLang="en-US" sz="2400" dirty="0" smtClean="0">
                  <a:latin typeface="微軟正黑體" pitchFamily="34" charset="-120"/>
                  <a:ea typeface="微軟正黑體" pitchFamily="34" charset="-120"/>
                </a:rPr>
                <a:t>為品牌</a:t>
              </a:r>
              <a:endParaRPr lang="en-US" altLang="zh-TW" sz="2400" dirty="0"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2400" dirty="0">
                  <a:latin typeface="微軟正黑體" pitchFamily="34" charset="-120"/>
                  <a:ea typeface="微軟正黑體" pitchFamily="34" charset="-120"/>
                </a:rPr>
                <a:t>材料供應商</a:t>
              </a:r>
            </a:p>
          </p:txBody>
        </p:sp>
        <p:pic>
          <p:nvPicPr>
            <p:cNvPr id="13" name="Picture 4" descr="Untitled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65338" y="1747838"/>
              <a:ext cx="296862" cy="29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4" descr="Untitled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57401" y="2324483"/>
              <a:ext cx="296863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 descr="Untitled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9626" y="3070397"/>
              <a:ext cx="296863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" descr="Untitled-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9626" y="3890317"/>
              <a:ext cx="296863" cy="29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https://upload.wikimedia.org/wikipedia/commons/thumb/a/a6/Logo_NIKE.svg/500px-Logo_NIKE.svg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03123" y="3899174"/>
              <a:ext cx="1008063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4" descr="https://upload.wikimedia.org/wikipedia/commons/thumb/2/20/Adidas_Logo.svg/2000px-Adidas_Logo.svg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38161" y="3826151"/>
              <a:ext cx="757237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6" descr="http://www.findthatlogo.com/wp-content/gallery/reebok-logos/reebok-logo-official-image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46223" y="3899174"/>
              <a:ext cx="900113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" descr="http://aflua.com.au/wp-content/uploads/logo-asics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054285" y="3610251"/>
              <a:ext cx="1185862" cy="1185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0" descr="http://fullhdpictures.com/wp-content/uploads/2015/12/Fila-Logos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422711" y="3970615"/>
              <a:ext cx="1030287" cy="37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2" descr="http://www.dewebsite.org/logo/puma/puma_b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9646673" y="3826151"/>
              <a:ext cx="1006475" cy="51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98380" y="5231904"/>
            <a:ext cx="2264197" cy="1216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圖片 34" descr="IMG_582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1114571">
            <a:off x="4633190" y="4965431"/>
            <a:ext cx="2785785" cy="185719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219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53"/>
          <p:cNvSpPr txBox="1"/>
          <p:nvPr/>
        </p:nvSpPr>
        <p:spPr>
          <a:xfrm>
            <a:off x="1538897" y="326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人才需求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9" name="组合 5"/>
          <p:cNvGrpSpPr/>
          <p:nvPr/>
        </p:nvGrpSpPr>
        <p:grpSpPr>
          <a:xfrm>
            <a:off x="3365559" y="1044178"/>
            <a:ext cx="5586523" cy="1219340"/>
            <a:chOff x="6348346" y="1643238"/>
            <a:chExt cx="4500445" cy="1404983"/>
          </a:xfrm>
        </p:grpSpPr>
        <p:sp>
          <p:nvSpPr>
            <p:cNvPr id="40" name="圆角矩形 21"/>
            <p:cNvSpPr/>
            <p:nvPr/>
          </p:nvSpPr>
          <p:spPr>
            <a:xfrm>
              <a:off x="6348346" y="1643238"/>
              <a:ext cx="4500445" cy="140498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5D5D5"/>
                </a:gs>
                <a:gs pos="100000">
                  <a:srgbClr val="FBFBFB"/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5400000" scaled="0"/>
              </a:gradFill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41" name="组合 24"/>
            <p:cNvGrpSpPr/>
            <p:nvPr/>
          </p:nvGrpSpPr>
          <p:grpSpPr>
            <a:xfrm>
              <a:off x="6464399" y="2241820"/>
              <a:ext cx="207818" cy="207818"/>
              <a:chOff x="4559531" y="2227811"/>
              <a:chExt cx="207818" cy="207818"/>
            </a:xfrm>
          </p:grpSpPr>
          <p:sp>
            <p:nvSpPr>
              <p:cNvPr id="45" name="椭圆 31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六边形 32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  <p:grpSp>
          <p:nvGrpSpPr>
            <p:cNvPr id="42" name="组合 25"/>
            <p:cNvGrpSpPr/>
            <p:nvPr/>
          </p:nvGrpSpPr>
          <p:grpSpPr>
            <a:xfrm>
              <a:off x="10523443" y="2241820"/>
              <a:ext cx="207818" cy="207818"/>
              <a:chOff x="4559531" y="2227811"/>
              <a:chExt cx="207818" cy="207818"/>
            </a:xfrm>
          </p:grpSpPr>
          <p:sp>
            <p:nvSpPr>
              <p:cNvPr id="43" name="椭圆 29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六边形 30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</p:grpSp>
      <p:grpSp>
        <p:nvGrpSpPr>
          <p:cNvPr id="63" name="组合 60"/>
          <p:cNvGrpSpPr/>
          <p:nvPr/>
        </p:nvGrpSpPr>
        <p:grpSpPr>
          <a:xfrm>
            <a:off x="3991535" y="1272526"/>
            <a:ext cx="4656574" cy="461537"/>
            <a:chOff x="6922007" y="1853290"/>
            <a:chExt cx="3310144" cy="437820"/>
          </a:xfrm>
        </p:grpSpPr>
        <p:sp>
          <p:nvSpPr>
            <p:cNvPr id="64" name="矩形 63"/>
            <p:cNvSpPr/>
            <p:nvPr/>
          </p:nvSpPr>
          <p:spPr>
            <a:xfrm>
              <a:off x="6956765" y="1867479"/>
              <a:ext cx="373493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474925" y="1867479"/>
              <a:ext cx="2757226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66" name="文本框 26"/>
            <p:cNvSpPr txBox="1"/>
            <p:nvPr/>
          </p:nvSpPr>
          <p:spPr>
            <a:xfrm>
              <a:off x="7477122" y="1853290"/>
              <a:ext cx="2755029" cy="437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TW" altLang="en-US" sz="2399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紡織</a:t>
              </a:r>
              <a:r>
                <a:rPr lang="zh-TW" altLang="en-US" sz="2399" dirty="0" smtClean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工程師</a:t>
              </a:r>
              <a:endParaRPr lang="zh-CN" altLang="en-US" sz="2399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7" name="文本框 27"/>
            <p:cNvSpPr txBox="1"/>
            <p:nvPr/>
          </p:nvSpPr>
          <p:spPr>
            <a:xfrm>
              <a:off x="6922007" y="1871640"/>
              <a:ext cx="461865" cy="359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66" dirty="0">
                  <a:solidFill>
                    <a:prstClr val="white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1866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8" name="文本框 28"/>
          <p:cNvSpPr txBox="1"/>
          <p:nvPr/>
        </p:nvSpPr>
        <p:spPr>
          <a:xfrm>
            <a:off x="3941569" y="1678806"/>
            <a:ext cx="4866228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133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理工相關科系</a:t>
            </a:r>
            <a:endParaRPr lang="zh-TW" altLang="en-US" sz="2133" dirty="0">
              <a:solidFill>
                <a:prstClr val="black">
                  <a:lumMod val="75000"/>
                  <a:lumOff val="2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0" name="Picture 6" descr="http://www.pic-control.com/images/join-us/join-us-637100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4107" y="4444687"/>
            <a:ext cx="6127975" cy="284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8" name="组合 5"/>
          <p:cNvGrpSpPr/>
          <p:nvPr/>
        </p:nvGrpSpPr>
        <p:grpSpPr>
          <a:xfrm>
            <a:off x="3365559" y="2601738"/>
            <a:ext cx="5586523" cy="1219340"/>
            <a:chOff x="6348346" y="1643238"/>
            <a:chExt cx="4500445" cy="1404983"/>
          </a:xfrm>
        </p:grpSpPr>
        <p:sp>
          <p:nvSpPr>
            <p:cNvPr id="149" name="圆角矩形 21"/>
            <p:cNvSpPr/>
            <p:nvPr/>
          </p:nvSpPr>
          <p:spPr>
            <a:xfrm>
              <a:off x="6348346" y="1643238"/>
              <a:ext cx="4500445" cy="140498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5D5D5"/>
                </a:gs>
                <a:gs pos="100000">
                  <a:srgbClr val="FBFBFB"/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5400000" scaled="0"/>
              </a:gradFill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150" name="组合 24"/>
            <p:cNvGrpSpPr/>
            <p:nvPr/>
          </p:nvGrpSpPr>
          <p:grpSpPr>
            <a:xfrm>
              <a:off x="6464399" y="2241820"/>
              <a:ext cx="207818" cy="207818"/>
              <a:chOff x="4559531" y="2227811"/>
              <a:chExt cx="207818" cy="207818"/>
            </a:xfrm>
          </p:grpSpPr>
          <p:sp>
            <p:nvSpPr>
              <p:cNvPr id="154" name="椭圆 31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六边形 32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  <p:grpSp>
          <p:nvGrpSpPr>
            <p:cNvPr id="151" name="组合 25"/>
            <p:cNvGrpSpPr/>
            <p:nvPr/>
          </p:nvGrpSpPr>
          <p:grpSpPr>
            <a:xfrm>
              <a:off x="10523443" y="2241820"/>
              <a:ext cx="207818" cy="207818"/>
              <a:chOff x="4559531" y="2227811"/>
              <a:chExt cx="207818" cy="207818"/>
            </a:xfrm>
          </p:grpSpPr>
          <p:sp>
            <p:nvSpPr>
              <p:cNvPr id="152" name="椭圆 29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153" name="六边形 30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</p:grpSp>
      <p:grpSp>
        <p:nvGrpSpPr>
          <p:cNvPr id="156" name="组合 60"/>
          <p:cNvGrpSpPr/>
          <p:nvPr/>
        </p:nvGrpSpPr>
        <p:grpSpPr>
          <a:xfrm>
            <a:off x="4064038" y="2830086"/>
            <a:ext cx="4607678" cy="461537"/>
            <a:chOff x="6956765" y="1853290"/>
            <a:chExt cx="3275386" cy="437820"/>
          </a:xfrm>
        </p:grpSpPr>
        <p:sp>
          <p:nvSpPr>
            <p:cNvPr id="157" name="矩形 156"/>
            <p:cNvSpPr/>
            <p:nvPr/>
          </p:nvSpPr>
          <p:spPr>
            <a:xfrm>
              <a:off x="6956765" y="1867479"/>
              <a:ext cx="373493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7474925" y="1867479"/>
              <a:ext cx="2757226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159" name="文本框 26"/>
            <p:cNvSpPr txBox="1"/>
            <p:nvPr/>
          </p:nvSpPr>
          <p:spPr>
            <a:xfrm>
              <a:off x="7477122" y="1853290"/>
              <a:ext cx="2755029" cy="43782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zh-TW" altLang="en-US" sz="2399" dirty="0" smtClean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染整化學材料工程師</a:t>
              </a:r>
              <a:endParaRPr lang="zh-CN" altLang="en-US" sz="2399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60" name="文本框 27"/>
            <p:cNvSpPr txBox="1"/>
            <p:nvPr/>
          </p:nvSpPr>
          <p:spPr>
            <a:xfrm>
              <a:off x="6956765" y="1866056"/>
              <a:ext cx="373493" cy="359964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66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1866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61" name="文本框 28"/>
          <p:cNvSpPr txBox="1"/>
          <p:nvPr/>
        </p:nvSpPr>
        <p:spPr>
          <a:xfrm>
            <a:off x="3941569" y="3236366"/>
            <a:ext cx="4866228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133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理工相關</a:t>
            </a:r>
            <a:r>
              <a:rPr lang="zh-TW" altLang="en-US" sz="2133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科系</a:t>
            </a:r>
            <a:endParaRPr lang="zh-TW" altLang="en-US" sz="2133" dirty="0">
              <a:solidFill>
                <a:prstClr val="black">
                  <a:lumMod val="75000"/>
                  <a:lumOff val="2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62" name="组合 5"/>
          <p:cNvGrpSpPr/>
          <p:nvPr/>
        </p:nvGrpSpPr>
        <p:grpSpPr>
          <a:xfrm>
            <a:off x="3365559" y="4159298"/>
            <a:ext cx="5586523" cy="1219340"/>
            <a:chOff x="6348346" y="1643238"/>
            <a:chExt cx="4500445" cy="1404983"/>
          </a:xfrm>
        </p:grpSpPr>
        <p:sp>
          <p:nvSpPr>
            <p:cNvPr id="163" name="圆角矩形 21"/>
            <p:cNvSpPr/>
            <p:nvPr/>
          </p:nvSpPr>
          <p:spPr>
            <a:xfrm>
              <a:off x="6348346" y="1643238"/>
              <a:ext cx="4500445" cy="140498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5D5D5"/>
                </a:gs>
                <a:gs pos="100000">
                  <a:srgbClr val="FBFBFB"/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5400000" scaled="0"/>
              </a:gradFill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164" name="组合 24"/>
            <p:cNvGrpSpPr/>
            <p:nvPr/>
          </p:nvGrpSpPr>
          <p:grpSpPr>
            <a:xfrm>
              <a:off x="6464399" y="2241820"/>
              <a:ext cx="207818" cy="207818"/>
              <a:chOff x="4559531" y="2227811"/>
              <a:chExt cx="207818" cy="207818"/>
            </a:xfrm>
          </p:grpSpPr>
          <p:sp>
            <p:nvSpPr>
              <p:cNvPr id="168" name="椭圆 31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六边形 32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  <p:grpSp>
          <p:nvGrpSpPr>
            <p:cNvPr id="165" name="组合 25"/>
            <p:cNvGrpSpPr/>
            <p:nvPr/>
          </p:nvGrpSpPr>
          <p:grpSpPr>
            <a:xfrm>
              <a:off x="10523443" y="2241820"/>
              <a:ext cx="207818" cy="207818"/>
              <a:chOff x="4559531" y="2227811"/>
              <a:chExt cx="207818" cy="207818"/>
            </a:xfrm>
          </p:grpSpPr>
          <p:sp>
            <p:nvSpPr>
              <p:cNvPr id="166" name="椭圆 29"/>
              <p:cNvSpPr/>
              <p:nvPr/>
            </p:nvSpPr>
            <p:spPr>
              <a:xfrm>
                <a:off x="4559531" y="2227811"/>
                <a:ext cx="207818" cy="20781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63500" dir="2700000" algn="tl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white"/>
                  </a:solidFill>
                </a:endParaRPr>
              </a:p>
            </p:txBody>
          </p:sp>
          <p:sp>
            <p:nvSpPr>
              <p:cNvPr id="167" name="六边形 30"/>
              <p:cNvSpPr/>
              <p:nvPr/>
            </p:nvSpPr>
            <p:spPr>
              <a:xfrm>
                <a:off x="4605890" y="2272872"/>
                <a:ext cx="115099" cy="117695"/>
              </a:xfrm>
              <a:prstGeom prst="hex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399">
                  <a:solidFill>
                    <a:prstClr val="black">
                      <a:lumMod val="50000"/>
                      <a:lumOff val="50000"/>
                    </a:prstClr>
                  </a:solidFill>
                </a:endParaRPr>
              </a:p>
            </p:txBody>
          </p:sp>
        </p:grpSp>
      </p:grpSp>
      <p:grpSp>
        <p:nvGrpSpPr>
          <p:cNvPr id="170" name="组合 60"/>
          <p:cNvGrpSpPr/>
          <p:nvPr/>
        </p:nvGrpSpPr>
        <p:grpSpPr>
          <a:xfrm>
            <a:off x="4064038" y="4387646"/>
            <a:ext cx="4607678" cy="461537"/>
            <a:chOff x="6956765" y="1853290"/>
            <a:chExt cx="3275386" cy="437820"/>
          </a:xfrm>
        </p:grpSpPr>
        <p:sp>
          <p:nvSpPr>
            <p:cNvPr id="171" name="矩形 170"/>
            <p:cNvSpPr/>
            <p:nvPr/>
          </p:nvSpPr>
          <p:spPr>
            <a:xfrm>
              <a:off x="6956765" y="1867479"/>
              <a:ext cx="373493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7474925" y="1867479"/>
              <a:ext cx="2757226" cy="373493"/>
            </a:xfrm>
            <a:prstGeom prst="rect">
              <a:avLst/>
            </a:prstGeom>
            <a:solidFill>
              <a:srgbClr val="E87071"/>
            </a:solidFill>
            <a:ln w="12700">
              <a:noFill/>
            </a:ln>
            <a:effectLst>
              <a:innerShdw blurRad="88900" dist="25400" dir="162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599">
                <a:solidFill>
                  <a:prstClr val="white"/>
                </a:solidFill>
              </a:endParaRPr>
            </a:p>
          </p:txBody>
        </p:sp>
        <p:sp>
          <p:nvSpPr>
            <p:cNvPr id="173" name="文本框 26"/>
            <p:cNvSpPr txBox="1"/>
            <p:nvPr/>
          </p:nvSpPr>
          <p:spPr>
            <a:xfrm>
              <a:off x="7477122" y="1853290"/>
              <a:ext cx="2755029" cy="437820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zh-TW" altLang="en-US" sz="2399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工讀生</a:t>
              </a:r>
              <a:endParaRPr lang="zh-CN" altLang="en-US" sz="2399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4" name="文本框 27"/>
            <p:cNvSpPr txBox="1"/>
            <p:nvPr/>
          </p:nvSpPr>
          <p:spPr>
            <a:xfrm>
              <a:off x="6956765" y="1871640"/>
              <a:ext cx="373493" cy="359964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66" dirty="0">
                  <a:solidFill>
                    <a:prstClr val="white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1866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7" name="文本框 28"/>
          <p:cNvSpPr txBox="1"/>
          <p:nvPr/>
        </p:nvSpPr>
        <p:spPr>
          <a:xfrm>
            <a:off x="4047023" y="4801944"/>
            <a:ext cx="4866228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2133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科系不拘</a:t>
            </a:r>
            <a:endParaRPr lang="zh-TW" altLang="en-US" sz="2133" dirty="0">
              <a:solidFill>
                <a:prstClr val="black">
                  <a:lumMod val="75000"/>
                  <a:lumOff val="2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27632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10800000" flipH="1">
            <a:off x="4457700" y="913829"/>
            <a:ext cx="3276600" cy="32241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464509" y="4608493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人才培育及福利措施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8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446002" y="1421975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9144874" y="1923912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淘宝网Chenying0907出品 184"/>
          <p:cNvGrpSpPr/>
          <p:nvPr/>
        </p:nvGrpSpPr>
        <p:grpSpPr>
          <a:xfrm rot="20101618">
            <a:off x="8177034" y="2821068"/>
            <a:ext cx="444466" cy="818049"/>
            <a:chOff x="6131458" y="1754210"/>
            <a:chExt cx="516473" cy="670824"/>
          </a:xfrm>
        </p:grpSpPr>
        <p:sp>
          <p:nvSpPr>
            <p:cNvPr id="13" name="Line 134"/>
            <p:cNvSpPr>
              <a:spLocks noChangeShapeType="1"/>
            </p:cNvSpPr>
            <p:nvPr/>
          </p:nvSpPr>
          <p:spPr bwMode="auto">
            <a:xfrm flipH="1" flipV="1">
              <a:off x="6142736" y="2095413"/>
              <a:ext cx="501938" cy="329621"/>
            </a:xfrm>
            <a:prstGeom prst="line">
              <a:avLst/>
            </a:pr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 dirty="0">
                <a:solidFill>
                  <a:srgbClr val="00000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sym typeface="Gill Sans" charset="0"/>
              </a:endParaRPr>
            </a:p>
          </p:txBody>
        </p:sp>
        <p:cxnSp>
          <p:nvCxnSpPr>
            <p:cNvPr id="14" name="Straight Connector 180"/>
            <p:cNvCxnSpPr/>
            <p:nvPr/>
          </p:nvCxnSpPr>
          <p:spPr>
            <a:xfrm flipV="1">
              <a:off x="6131458" y="1754210"/>
              <a:ext cx="516473" cy="347442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</p:cxnSp>
      </p:grpSp>
      <p:cxnSp>
        <p:nvCxnSpPr>
          <p:cNvPr id="18" name="Straight Connector 42"/>
          <p:cNvCxnSpPr>
            <a:endCxn id="24" idx="2"/>
          </p:cNvCxnSpPr>
          <p:nvPr/>
        </p:nvCxnSpPr>
        <p:spPr>
          <a:xfrm>
            <a:off x="5169284" y="3335077"/>
            <a:ext cx="462655" cy="1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  <p:grpSp>
        <p:nvGrpSpPr>
          <p:cNvPr id="23" name="淘宝网Chenying0907出品 129"/>
          <p:cNvGrpSpPr/>
          <p:nvPr/>
        </p:nvGrpSpPr>
        <p:grpSpPr>
          <a:xfrm>
            <a:off x="5631939" y="2576803"/>
            <a:ext cx="1516550" cy="15165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1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5" name="淘宝网Chenying0907出品 13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26" name="淘宝网Chenying0907出品 1"/>
          <p:cNvSpPr/>
          <p:nvPr/>
        </p:nvSpPr>
        <p:spPr>
          <a:xfrm>
            <a:off x="5846524" y="2810008"/>
            <a:ext cx="1058736" cy="1058736"/>
          </a:xfrm>
          <a:prstGeom prst="ellipse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2700000" scaled="1"/>
          </a:gradFill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innerShdw blurRad="368300" dist="254000">
              <a:prstClr val="black">
                <a:alpha val="2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7" name="淘宝网Chenying0907出品 4095"/>
          <p:cNvGrpSpPr/>
          <p:nvPr/>
        </p:nvGrpSpPr>
        <p:grpSpPr>
          <a:xfrm>
            <a:off x="4550255" y="3027109"/>
            <a:ext cx="613691" cy="613691"/>
            <a:chOff x="3029608" y="2044574"/>
            <a:chExt cx="613691" cy="613691"/>
          </a:xfrm>
          <a:solidFill>
            <a:srgbClr val="00B0F0"/>
          </a:solidFill>
        </p:grpSpPr>
        <p:sp>
          <p:nvSpPr>
            <p:cNvPr id="28" name="淘宝网Chenying0907出品 132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EF9E9E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9" name="淘宝网Chenying0907出品 173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33" name="淘宝网Chenying0907出品 178"/>
          <p:cNvGrpSpPr/>
          <p:nvPr/>
        </p:nvGrpSpPr>
        <p:grpSpPr>
          <a:xfrm>
            <a:off x="7609232" y="2979479"/>
            <a:ext cx="613691" cy="613691"/>
            <a:chOff x="3029608" y="2044574"/>
            <a:chExt cx="613691" cy="613691"/>
          </a:xfrm>
          <a:solidFill>
            <a:srgbClr val="00B0F0"/>
          </a:solidFill>
        </p:grpSpPr>
        <p:sp>
          <p:nvSpPr>
            <p:cNvPr id="34" name="淘宝网Chenying0907出品 179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01DAF1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5" name="淘宝网Chenying0907出品 180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01DAF1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39" name="淘宝网Chenying0907出品 194"/>
          <p:cNvGrpSpPr/>
          <p:nvPr/>
        </p:nvGrpSpPr>
        <p:grpSpPr>
          <a:xfrm>
            <a:off x="3740825" y="2527939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0" name="同心圆 1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C7EDCC"/>
                </a:gs>
                <a:gs pos="55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1" name="淘宝网Chenying0907出品 1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2" name="淘宝网Chenying0907出品 197"/>
          <p:cNvGrpSpPr/>
          <p:nvPr/>
        </p:nvGrpSpPr>
        <p:grpSpPr>
          <a:xfrm>
            <a:off x="3577995" y="3265763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3" name="同心圆 1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C7EDCC"/>
                </a:gs>
                <a:gs pos="55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4" name="淘宝网Chenying0907出品 19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5" name="淘宝网Chenying0907出品 200"/>
          <p:cNvGrpSpPr/>
          <p:nvPr/>
        </p:nvGrpSpPr>
        <p:grpSpPr>
          <a:xfrm>
            <a:off x="3683469" y="4061747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6" name="同心圆 20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C7EDCC"/>
                </a:gs>
                <a:gs pos="55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7" name="淘宝网Chenying0907出品 20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4" name="淘宝网Chenying0907出品 206"/>
          <p:cNvGrpSpPr/>
          <p:nvPr/>
        </p:nvGrpSpPr>
        <p:grpSpPr>
          <a:xfrm>
            <a:off x="8938716" y="33551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55" name="同心圆 2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C7EDCC"/>
                </a:gs>
                <a:gs pos="55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6" name="淘宝网Chenying0907出品 20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7" name="淘宝网Chenying0907出品 209"/>
          <p:cNvGrpSpPr/>
          <p:nvPr/>
        </p:nvGrpSpPr>
        <p:grpSpPr>
          <a:xfrm>
            <a:off x="8696444" y="4062892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58" name="同心圆 2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C7EDCC"/>
                </a:gs>
                <a:gs pos="55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9" name="淘宝网Chenying0907出品 2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C7EDCC"/>
                </a:gs>
                <a:gs pos="51000">
                  <a:sysClr val="window" lastClr="C7EDCC">
                    <a:lumMod val="95000"/>
                  </a:sysClr>
                </a:gs>
                <a:gs pos="100000">
                  <a:sysClr val="window" lastClr="C7EDCC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7EDCC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67" name="淘宝网Chenying0907出品 46"/>
          <p:cNvSpPr txBox="1"/>
          <p:nvPr/>
        </p:nvSpPr>
        <p:spPr>
          <a:xfrm>
            <a:off x="9417994" y="3086056"/>
            <a:ext cx="39818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05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8" name="淘宝网Chenying0907出品 46"/>
          <p:cNvSpPr txBox="1"/>
          <p:nvPr/>
        </p:nvSpPr>
        <p:spPr>
          <a:xfrm>
            <a:off x="9042168" y="3875392"/>
            <a:ext cx="40139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06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pic>
        <p:nvPicPr>
          <p:cNvPr id="75" name="Picture 13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4447" y="2761569"/>
            <a:ext cx="1216188" cy="1155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淘宝网Chenying0907出品 46"/>
          <p:cNvSpPr txBox="1"/>
          <p:nvPr/>
        </p:nvSpPr>
        <p:spPr>
          <a:xfrm>
            <a:off x="910441" y="2247214"/>
            <a:ext cx="39978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01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7" name="淘宝网Chenying0907出品 46"/>
          <p:cNvSpPr txBox="1"/>
          <p:nvPr/>
        </p:nvSpPr>
        <p:spPr>
          <a:xfrm>
            <a:off x="1228143" y="3103175"/>
            <a:ext cx="391774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02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8" name="淘宝网Chenying0907出品 46"/>
          <p:cNvSpPr txBox="1"/>
          <p:nvPr/>
        </p:nvSpPr>
        <p:spPr>
          <a:xfrm>
            <a:off x="848947" y="4093250"/>
            <a:ext cx="40139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03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9" name="淘宝网Chenying0907出品 46"/>
          <p:cNvSpPr txBox="1"/>
          <p:nvPr/>
        </p:nvSpPr>
        <p:spPr>
          <a:xfrm>
            <a:off x="8908024" y="2313241"/>
            <a:ext cx="39017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04</a:t>
            </a:r>
            <a:endParaRPr lang="zh-CN" altLang="en-US" sz="2400" b="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4495" y="3374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福利措施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TextBox 228"/>
          <p:cNvSpPr txBox="1"/>
          <p:nvPr/>
        </p:nvSpPr>
        <p:spPr>
          <a:xfrm>
            <a:off x="1307507" y="2337068"/>
            <a:ext cx="2520000" cy="50002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勞健保、就保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TextBox 230"/>
          <p:cNvSpPr txBox="1"/>
          <p:nvPr/>
        </p:nvSpPr>
        <p:spPr>
          <a:xfrm>
            <a:off x="1622885" y="3209473"/>
            <a:ext cx="2520000" cy="50002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生日禮金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2" name="TextBox 232"/>
          <p:cNvSpPr txBox="1"/>
          <p:nvPr/>
        </p:nvSpPr>
        <p:spPr>
          <a:xfrm>
            <a:off x="1355990" y="3998412"/>
            <a:ext cx="2520000" cy="50002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b="1" dirty="0"/>
              <a:t>婚喪喜慶</a:t>
            </a:r>
            <a:r>
              <a:rPr lang="zh-TW" altLang="en-US" sz="2400" b="1" dirty="0" smtClean="0"/>
              <a:t>補助</a:t>
            </a:r>
            <a:endParaRPr lang="en-US" altLang="zh-TW" sz="2400" b="1" dirty="0" smtClean="0"/>
          </a:p>
        </p:txBody>
      </p:sp>
      <p:sp>
        <p:nvSpPr>
          <p:cNvPr id="83" name="TextBox 234"/>
          <p:cNvSpPr txBox="1"/>
          <p:nvPr/>
        </p:nvSpPr>
        <p:spPr>
          <a:xfrm>
            <a:off x="9294081" y="2355729"/>
            <a:ext cx="2520000" cy="549399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b="1" dirty="0"/>
              <a:t>三節</a:t>
            </a:r>
            <a:r>
              <a:rPr lang="zh-TW" altLang="en-US" sz="2400" b="1" dirty="0" smtClean="0"/>
              <a:t>獎金</a:t>
            </a:r>
            <a:endParaRPr lang="en-US" altLang="zh-TW" sz="2400" b="1" dirty="0" smtClean="0"/>
          </a:p>
        </p:txBody>
      </p:sp>
      <p:sp>
        <p:nvSpPr>
          <p:cNvPr id="88" name="TextBox 236"/>
          <p:cNvSpPr txBox="1"/>
          <p:nvPr/>
        </p:nvSpPr>
        <p:spPr>
          <a:xfrm>
            <a:off x="9843742" y="3138917"/>
            <a:ext cx="2040759" cy="549399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b="1" dirty="0" smtClean="0"/>
              <a:t>特約廠商</a:t>
            </a:r>
            <a:endParaRPr lang="en-US" altLang="zh-TW" sz="2400" b="1" dirty="0" smtClean="0"/>
          </a:p>
        </p:txBody>
      </p:sp>
      <p:sp>
        <p:nvSpPr>
          <p:cNvPr id="89" name="TextBox 238"/>
          <p:cNvSpPr txBox="1"/>
          <p:nvPr/>
        </p:nvSpPr>
        <p:spPr>
          <a:xfrm>
            <a:off x="9537345" y="3971069"/>
            <a:ext cx="1506565" cy="549399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b="1" dirty="0"/>
              <a:t>員工宿舍</a:t>
            </a:r>
            <a:endParaRPr lang="en-US" altLang="zh-TW" sz="2400" b="1" dirty="0" smtClean="0"/>
          </a:p>
        </p:txBody>
      </p:sp>
      <p:cxnSp>
        <p:nvCxnSpPr>
          <p:cNvPr id="84" name="Straight Connector 42"/>
          <p:cNvCxnSpPr/>
          <p:nvPr/>
        </p:nvCxnSpPr>
        <p:spPr>
          <a:xfrm>
            <a:off x="7135617" y="3342953"/>
            <a:ext cx="462655" cy="1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  <p:cxnSp>
        <p:nvCxnSpPr>
          <p:cNvPr id="85" name="Straight Connector 40"/>
          <p:cNvCxnSpPr/>
          <p:nvPr/>
        </p:nvCxnSpPr>
        <p:spPr>
          <a:xfrm flipH="1" flipV="1">
            <a:off x="8202921" y="3337217"/>
            <a:ext cx="361080" cy="689097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  <p:sp>
        <p:nvSpPr>
          <p:cNvPr id="92" name="淘宝网Chenying0907出品 208"/>
          <p:cNvSpPr/>
          <p:nvPr/>
        </p:nvSpPr>
        <p:spPr>
          <a:xfrm>
            <a:off x="8532917" y="2537674"/>
            <a:ext cx="233893" cy="233891"/>
          </a:xfrm>
          <a:prstGeom prst="ellipse">
            <a:avLst/>
          </a:prstGeom>
          <a:gradFill>
            <a:gsLst>
              <a:gs pos="0">
                <a:sysClr val="window" lastClr="C7EDCC"/>
              </a:gs>
              <a:gs pos="51000">
                <a:sysClr val="window" lastClr="C7EDCC">
                  <a:lumMod val="95000"/>
                </a:sysClr>
              </a:gs>
              <a:gs pos="100000">
                <a:sysClr val="window" lastClr="C7EDCC">
                  <a:lumMod val="75000"/>
                </a:sysClr>
              </a:gs>
            </a:gsLst>
            <a:lin ang="189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C7EDCC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93" name="淘宝网Chenying0907出品 184"/>
          <p:cNvGrpSpPr/>
          <p:nvPr/>
        </p:nvGrpSpPr>
        <p:grpSpPr>
          <a:xfrm rot="12057483">
            <a:off x="4095454" y="2806004"/>
            <a:ext cx="444466" cy="818049"/>
            <a:chOff x="6131458" y="1754210"/>
            <a:chExt cx="516473" cy="670824"/>
          </a:xfrm>
        </p:grpSpPr>
        <p:sp>
          <p:nvSpPr>
            <p:cNvPr id="94" name="Line 134"/>
            <p:cNvSpPr>
              <a:spLocks noChangeShapeType="1"/>
            </p:cNvSpPr>
            <p:nvPr/>
          </p:nvSpPr>
          <p:spPr bwMode="auto">
            <a:xfrm flipH="1" flipV="1">
              <a:off x="6142736" y="2095413"/>
              <a:ext cx="501938" cy="329621"/>
            </a:xfrm>
            <a:prstGeom prst="line">
              <a:avLst/>
            </a:pr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 dirty="0">
                <a:solidFill>
                  <a:srgbClr val="00000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sym typeface="Gill Sans" charset="0"/>
              </a:endParaRPr>
            </a:p>
          </p:txBody>
        </p:sp>
        <p:cxnSp>
          <p:nvCxnSpPr>
            <p:cNvPr id="95" name="Straight Connector 180"/>
            <p:cNvCxnSpPr/>
            <p:nvPr/>
          </p:nvCxnSpPr>
          <p:spPr>
            <a:xfrm flipV="1">
              <a:off x="6131458" y="1754210"/>
              <a:ext cx="516473" cy="347442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</p:cxnSp>
      </p:grpSp>
      <p:cxnSp>
        <p:nvCxnSpPr>
          <p:cNvPr id="96" name="Straight Connector 40"/>
          <p:cNvCxnSpPr/>
          <p:nvPr/>
        </p:nvCxnSpPr>
        <p:spPr>
          <a:xfrm flipH="1">
            <a:off x="4225954" y="3283180"/>
            <a:ext cx="298314" cy="701317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96852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25245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44495" y="3374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薪資專案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503700"/>
              </p:ext>
            </p:extLst>
          </p:nvPr>
        </p:nvGraphicFramePr>
        <p:xfrm>
          <a:off x="1031630" y="1315112"/>
          <a:ext cx="10336280" cy="3546007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194896">
                  <a:extLst>
                    <a:ext uri="{9D8B030D-6E8A-4147-A177-3AD203B41FA5}">
                      <a16:colId xmlns:a16="http://schemas.microsoft.com/office/drawing/2014/main" val="1677673168"/>
                    </a:ext>
                  </a:extLst>
                </a:gridCol>
                <a:gridCol w="3947997">
                  <a:extLst>
                    <a:ext uri="{9D8B030D-6E8A-4147-A177-3AD203B41FA5}">
                      <a16:colId xmlns:a16="http://schemas.microsoft.com/office/drawing/2014/main" val="1778938807"/>
                    </a:ext>
                  </a:extLst>
                </a:gridCol>
                <a:gridCol w="4193387">
                  <a:extLst>
                    <a:ext uri="{9D8B030D-6E8A-4147-A177-3AD203B41FA5}">
                      <a16:colId xmlns:a16="http://schemas.microsoft.com/office/drawing/2014/main" val="3630737453"/>
                    </a:ext>
                  </a:extLst>
                </a:gridCol>
              </a:tblGrid>
              <a:tr h="6311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zh-TW" altLang="en-US" sz="2400" b="1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工讀生</a:t>
                      </a:r>
                      <a:endParaRPr kumimoji="0" lang="zh-TW" sz="2400" b="1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zh-TW" sz="2400" u="none" strike="noStrike" kern="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畢業</a:t>
                      </a:r>
                      <a:r>
                        <a:rPr kumimoji="0" lang="zh-TW" sz="2400" u="none" strike="noStrike" kern="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後</a:t>
                      </a:r>
                      <a:r>
                        <a:rPr kumimoji="0" lang="zh-TW" altLang="en-US" sz="2400" u="none" strike="noStrike" kern="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400" u="none" strike="noStrike" kern="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0" lang="zh-TW" altLang="en-US" sz="2400" u="none" strike="noStrike" kern="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儲備紡織工程師</a:t>
                      </a:r>
                      <a:r>
                        <a:rPr kumimoji="0" lang="en-US" sz="2400" u="none" strike="noStrike" kern="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</a:t>
                      </a:r>
                      <a:endParaRPr kumimoji="0" lang="zh-TW" sz="2400" b="0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extLst>
                  <a:ext uri="{0D108BD9-81ED-4DB2-BD59-A6C34878D82A}">
                    <a16:rowId xmlns:a16="http://schemas.microsoft.com/office/drawing/2014/main" val="2397825886"/>
                  </a:ext>
                </a:extLst>
              </a:tr>
              <a:tr h="1105959">
                <a:tc>
                  <a:txBody>
                    <a:bodyPr/>
                    <a:lstStyle/>
                    <a:p>
                      <a:pPr marL="0" algn="ctr" defTabSz="685891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TW" altLang="zh-TW" sz="2400" b="1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薪酬</a:t>
                      </a:r>
                      <a:endParaRPr kumimoji="0" lang="zh-TW" sz="2400" b="1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zh-TW" altLang="en-US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標準時薪</a:t>
                      </a:r>
                      <a:endParaRPr kumimoji="0" lang="en-US" altLang="zh-TW" sz="180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indent="0" algn="l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zh-TW" altLang="en-US" sz="18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</a:t>
                      </a:r>
                      <a:r>
                        <a:rPr kumimoji="0" lang="en-US" altLang="zh-TW" sz="18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en-US" sz="18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依職務加給</a:t>
                      </a:r>
                      <a:r>
                        <a:rPr kumimoji="0" lang="en-US" altLang="zh-TW" sz="18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10%~20%)</a:t>
                      </a:r>
                      <a:endParaRPr kumimoji="0" lang="zh-TW" sz="1800" b="0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zh-TW" sz="180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本</a:t>
                      </a:r>
                      <a:r>
                        <a:rPr kumimoji="0" lang="zh-TW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薪</a:t>
                      </a:r>
                      <a:r>
                        <a:rPr kumimoji="0" lang="en-US" altLang="zh-TW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30</a:t>
                      </a:r>
                      <a:r>
                        <a:rPr kumimoji="0" lang="en-US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,000</a:t>
                      </a:r>
                      <a:r>
                        <a:rPr kumimoji="0" lang="zh-TW" altLang="en-US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元起</a:t>
                      </a:r>
                      <a:endParaRPr kumimoji="0" lang="en-US" altLang="zh-TW" sz="180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85750" indent="-28575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zh-TW" altLang="en-US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輪班薪資</a:t>
                      </a:r>
                      <a:r>
                        <a:rPr kumimoji="0" lang="en-US" altLang="zh-TW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32,000-45,000</a:t>
                      </a:r>
                      <a:r>
                        <a:rPr kumimoji="0" lang="zh-TW" altLang="en-US" sz="180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</a:t>
                      </a:r>
                      <a:endParaRPr kumimoji="0" lang="en-US" sz="180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extLst>
                  <a:ext uri="{0D108BD9-81ED-4DB2-BD59-A6C34878D82A}">
                    <a16:rowId xmlns:a16="http://schemas.microsoft.com/office/drawing/2014/main" val="2633606994"/>
                  </a:ext>
                </a:extLst>
              </a:tr>
              <a:tr h="897500">
                <a:tc>
                  <a:txBody>
                    <a:bodyPr/>
                    <a:lstStyle/>
                    <a:p>
                      <a:pPr marL="0" algn="ctr" defTabSz="685891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TW" altLang="zh-TW" sz="2400" b="1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福利</a:t>
                      </a:r>
                      <a:endParaRPr kumimoji="0" lang="zh-TW" sz="2400" b="1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輪班津貼</a:t>
                      </a:r>
                      <a:r>
                        <a:rPr lang="en-US" altLang="zh-TW" sz="1800" kern="120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800" kern="120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提供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宿舍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交通車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接送</a:t>
                      </a:r>
                      <a:endParaRPr kumimoji="0" lang="zh-TW" altLang="zh-TW" sz="18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宿舍提供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／員工福利金／獎金</a:t>
                      </a:r>
                      <a:endParaRPr kumimoji="0" lang="zh-TW" altLang="zh-TW" sz="180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extLst>
                  <a:ext uri="{0D108BD9-81ED-4DB2-BD59-A6C34878D82A}">
                    <a16:rowId xmlns:a16="http://schemas.microsoft.com/office/drawing/2014/main" val="998212569"/>
                  </a:ext>
                </a:extLst>
              </a:tr>
              <a:tr h="911421">
                <a:tc>
                  <a:txBody>
                    <a:bodyPr/>
                    <a:lstStyle/>
                    <a:p>
                      <a:pPr marL="0" algn="ctr" defTabSz="685891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zh-TW" altLang="zh-TW" sz="2400" b="1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利勤人</a:t>
                      </a:r>
                      <a:r>
                        <a:rPr kumimoji="0" lang="zh-TW" altLang="en-US" sz="2400" b="1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專案</a:t>
                      </a:r>
                      <a:endParaRPr kumimoji="0" lang="zh-TW" sz="2400" b="1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以入職日期起算年資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福利制度ヽ特休假計算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zh-TW" sz="1800" kern="1200" dirty="0" smtClean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不須試用期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轉成正式員工</a:t>
                      </a:r>
                    </a:p>
                    <a:p>
                      <a:pPr algn="l"/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前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三個月每月發給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2000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元留任獎金</a:t>
                      </a:r>
                    </a:p>
                    <a:p>
                      <a:pPr algn="l"/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第四個月起以正式員工評估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調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薪</a:t>
                      </a:r>
                      <a:endParaRPr lang="zh-TW" altLang="zh-TW" sz="1800" kern="12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407" marR="68407" marT="0" marB="0" anchor="ctr"/>
                </a:tc>
                <a:extLst>
                  <a:ext uri="{0D108BD9-81ED-4DB2-BD59-A6C34878D82A}">
                    <a16:rowId xmlns:a16="http://schemas.microsoft.com/office/drawing/2014/main" val="136017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71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10800000" flipH="1">
            <a:off x="4457700" y="913829"/>
            <a:ext cx="3276600" cy="32241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875153" y="451966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利勤生活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22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234" y="122865"/>
            <a:ext cx="10335315" cy="6660921"/>
          </a:xfrm>
          <a:prstGeom prst="rect">
            <a:avLst/>
          </a:prstGeom>
        </p:spPr>
      </p:pic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815012" y="93981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營運據點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6641153" y="3682013"/>
            <a:ext cx="2192724" cy="7628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TW" altLang="en-US" dirty="0" smtClean="0">
                <a:solidFill>
                  <a:schemeClr val="tx1"/>
                </a:solidFill>
              </a:rPr>
              <a:t>斗工織染廠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TW" altLang="en-US" dirty="0">
                <a:solidFill>
                  <a:schemeClr val="tx1"/>
                </a:solidFill>
              </a:rPr>
              <a:t>雲科織染廠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6641153" y="2555233"/>
            <a:ext cx="2192724" cy="7628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TW" altLang="en-US" dirty="0">
                <a:solidFill>
                  <a:schemeClr val="tx1"/>
                </a:solidFill>
              </a:rPr>
              <a:t>創新</a:t>
            </a:r>
            <a:r>
              <a:rPr lang="zh-TW" altLang="en-US" dirty="0" smtClean="0">
                <a:solidFill>
                  <a:schemeClr val="tx1"/>
                </a:solidFill>
              </a:rPr>
              <a:t>基地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65038" y="3199411"/>
            <a:ext cx="263300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dirty="0"/>
              <a:t>員林纖維廠</a:t>
            </a:r>
            <a:endParaRPr lang="en-US" altLang="zh-TW" dirty="0"/>
          </a:p>
        </p:txBody>
      </p:sp>
      <p:pic>
        <p:nvPicPr>
          <p:cNvPr id="10" name="圖片 9" descr="20211126_211126_57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46" y="982980"/>
            <a:ext cx="1491117" cy="1988770"/>
          </a:xfrm>
          <a:prstGeom prst="rect">
            <a:avLst/>
          </a:prstGeom>
        </p:spPr>
      </p:pic>
      <p:pic>
        <p:nvPicPr>
          <p:cNvPr id="11" name="圖片 10" descr="0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896" y="5172892"/>
            <a:ext cx="2114450" cy="1345474"/>
          </a:xfrm>
          <a:prstGeom prst="rect">
            <a:avLst/>
          </a:prstGeom>
        </p:spPr>
      </p:pic>
      <p:pic>
        <p:nvPicPr>
          <p:cNvPr id="12" name="圖片 11" descr="IMG_2004"/>
          <p:cNvPicPr>
            <a:picLocks noGrp="1" noChangeAspect="1"/>
          </p:cNvPicPr>
          <p:nvPr isPhoto="1"/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497" y="3347698"/>
            <a:ext cx="1963966" cy="147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3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6" y="188436"/>
            <a:ext cx="8273143" cy="4074092"/>
          </a:xfrm>
          <a:prstGeom prst="rect">
            <a:avLst/>
          </a:prstGeom>
        </p:spPr>
      </p:pic>
      <p:pic>
        <p:nvPicPr>
          <p:cNvPr id="3" name="圖片 2" descr="B25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05" y="3148148"/>
            <a:ext cx="4511554" cy="3004457"/>
          </a:xfrm>
          <a:prstGeom prst="rect">
            <a:avLst/>
          </a:prstGeom>
        </p:spPr>
      </p:pic>
      <p:pic>
        <p:nvPicPr>
          <p:cNvPr id="4" name="圖片 3" descr="B0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32" y="3918856"/>
            <a:ext cx="4236937" cy="282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4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IMG_91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14" y="2723605"/>
            <a:ext cx="6113417" cy="4075611"/>
          </a:xfrm>
          <a:prstGeom prst="rect">
            <a:avLst/>
          </a:prstGeom>
        </p:spPr>
      </p:pic>
      <p:pic>
        <p:nvPicPr>
          <p:cNvPr id="2" name="圖片 1" descr="IMG_9170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1" y="613954"/>
            <a:ext cx="6327978" cy="421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__410992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25" y="0"/>
            <a:ext cx="9148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__410992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25" y="0"/>
            <a:ext cx="9148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1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__410992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25" y="0"/>
            <a:ext cx="9148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504541" y="1397824"/>
            <a:ext cx="8375626" cy="584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3199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利勤實業 人力資源部 </a:t>
            </a:r>
            <a:r>
              <a:rPr lang="en-US" altLang="zh-TW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Human Resource Department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3309854" y="2201565"/>
            <a:ext cx="7000619" cy="626481"/>
            <a:chOff x="2635409" y="1753616"/>
            <a:chExt cx="5252085" cy="47000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635409" y="1753616"/>
              <a:ext cx="471266" cy="470006"/>
              <a:chOff x="0" y="0"/>
              <a:chExt cx="465007" cy="469589"/>
            </a:xfrm>
            <a:effectLst>
              <a:outerShdw blurRad="63500" dist="63500" dir="2700000" algn="tl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淘宝网Chenying0907出品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5007" cy="469589"/>
              </a:xfrm>
              <a:custGeom>
                <a:avLst/>
                <a:gdLst>
                  <a:gd name="T0" fmla="*/ 2147483647 w 203"/>
                  <a:gd name="T1" fmla="*/ 0 h 205"/>
                  <a:gd name="T2" fmla="*/ 2147483647 w 203"/>
                  <a:gd name="T3" fmla="*/ 2147483647 h 205"/>
                  <a:gd name="T4" fmla="*/ 2147483647 w 203"/>
                  <a:gd name="T5" fmla="*/ 2147483647 h 205"/>
                  <a:gd name="T6" fmla="*/ 2147483647 w 203"/>
                  <a:gd name="T7" fmla="*/ 2147483647 h 205"/>
                  <a:gd name="T8" fmla="*/ 2147483647 w 203"/>
                  <a:gd name="T9" fmla="*/ 2147483647 h 205"/>
                  <a:gd name="T10" fmla="*/ 2147483647 w 203"/>
                  <a:gd name="T11" fmla="*/ 2147483647 h 205"/>
                  <a:gd name="T12" fmla="*/ 2147483647 w 203"/>
                  <a:gd name="T13" fmla="*/ 2147483647 h 205"/>
                  <a:gd name="T14" fmla="*/ 2147483647 w 203"/>
                  <a:gd name="T15" fmla="*/ 2147483647 h 205"/>
                  <a:gd name="T16" fmla="*/ 2147483647 w 203"/>
                  <a:gd name="T17" fmla="*/ 2147483647 h 205"/>
                  <a:gd name="T18" fmla="*/ 2147483647 w 203"/>
                  <a:gd name="T19" fmla="*/ 2147483647 h 205"/>
                  <a:gd name="T20" fmla="*/ 2147483647 w 203"/>
                  <a:gd name="T21" fmla="*/ 2147483647 h 205"/>
                  <a:gd name="T22" fmla="*/ 2147483647 w 203"/>
                  <a:gd name="T23" fmla="*/ 2147483647 h 205"/>
                  <a:gd name="T24" fmla="*/ 2147483647 w 203"/>
                  <a:gd name="T25" fmla="*/ 2147483647 h 205"/>
                  <a:gd name="T26" fmla="*/ 2147483647 w 203"/>
                  <a:gd name="T27" fmla="*/ 2147483647 h 205"/>
                  <a:gd name="T28" fmla="*/ 2147483647 w 203"/>
                  <a:gd name="T29" fmla="*/ 2147483647 h 205"/>
                  <a:gd name="T30" fmla="*/ 2147483647 w 203"/>
                  <a:gd name="T31" fmla="*/ 2147483647 h 205"/>
                  <a:gd name="T32" fmla="*/ 2147483647 w 203"/>
                  <a:gd name="T33" fmla="*/ 2147483647 h 205"/>
                  <a:gd name="T34" fmla="*/ 2147483647 w 203"/>
                  <a:gd name="T35" fmla="*/ 2147483647 h 205"/>
                  <a:gd name="T36" fmla="*/ 0 w 203"/>
                  <a:gd name="T37" fmla="*/ 2147483647 h 205"/>
                  <a:gd name="T38" fmla="*/ 2147483647 w 203"/>
                  <a:gd name="T39" fmla="*/ 2147483647 h 205"/>
                  <a:gd name="T40" fmla="*/ 2147483647 w 203"/>
                  <a:gd name="T41" fmla="*/ 2147483647 h 205"/>
                  <a:gd name="T42" fmla="*/ 2147483647 w 203"/>
                  <a:gd name="T43" fmla="*/ 2147483647 h 205"/>
                  <a:gd name="T44" fmla="*/ 2147483647 w 203"/>
                  <a:gd name="T45" fmla="*/ 2147483647 h 205"/>
                  <a:gd name="T46" fmla="*/ 2147483647 w 203"/>
                  <a:gd name="T47" fmla="*/ 2147483647 h 205"/>
                  <a:gd name="T48" fmla="*/ 2147483647 w 203"/>
                  <a:gd name="T49" fmla="*/ 0 h 20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205"/>
                  <a:gd name="T77" fmla="*/ 203 w 203"/>
                  <a:gd name="T78" fmla="*/ 205 h 20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205">
                    <a:moveTo>
                      <a:pt x="102" y="0"/>
                    </a:moveTo>
                    <a:lnTo>
                      <a:pt x="129" y="4"/>
                    </a:lnTo>
                    <a:lnTo>
                      <a:pt x="153" y="14"/>
                    </a:lnTo>
                    <a:lnTo>
                      <a:pt x="174" y="29"/>
                    </a:lnTo>
                    <a:lnTo>
                      <a:pt x="190" y="50"/>
                    </a:lnTo>
                    <a:lnTo>
                      <a:pt x="200" y="75"/>
                    </a:lnTo>
                    <a:lnTo>
                      <a:pt x="203" y="102"/>
                    </a:lnTo>
                    <a:lnTo>
                      <a:pt x="200" y="129"/>
                    </a:lnTo>
                    <a:lnTo>
                      <a:pt x="190" y="154"/>
                    </a:lnTo>
                    <a:lnTo>
                      <a:pt x="174" y="174"/>
                    </a:lnTo>
                    <a:lnTo>
                      <a:pt x="153" y="190"/>
                    </a:lnTo>
                    <a:lnTo>
                      <a:pt x="129" y="200"/>
                    </a:lnTo>
                    <a:lnTo>
                      <a:pt x="102" y="205"/>
                    </a:lnTo>
                    <a:lnTo>
                      <a:pt x="76" y="200"/>
                    </a:lnTo>
                    <a:lnTo>
                      <a:pt x="50" y="190"/>
                    </a:lnTo>
                    <a:lnTo>
                      <a:pt x="29" y="174"/>
                    </a:lnTo>
                    <a:lnTo>
                      <a:pt x="15" y="154"/>
                    </a:lnTo>
                    <a:lnTo>
                      <a:pt x="4" y="129"/>
                    </a:lnTo>
                    <a:lnTo>
                      <a:pt x="0" y="102"/>
                    </a:lnTo>
                    <a:lnTo>
                      <a:pt x="4" y="75"/>
                    </a:lnTo>
                    <a:lnTo>
                      <a:pt x="15" y="50"/>
                    </a:lnTo>
                    <a:lnTo>
                      <a:pt x="29" y="29"/>
                    </a:lnTo>
                    <a:lnTo>
                      <a:pt x="50" y="14"/>
                    </a:lnTo>
                    <a:lnTo>
                      <a:pt x="76" y="4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87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666"/>
              </a:p>
            </p:txBody>
          </p:sp>
          <p:sp>
            <p:nvSpPr>
              <p:cNvPr id="8" name="淘宝网Chenying0907出品 10"/>
              <p:cNvSpPr>
                <a:spLocks noEditPoints="1" noChangeArrowheads="1"/>
              </p:cNvSpPr>
              <p:nvPr/>
            </p:nvSpPr>
            <p:spPr bwMode="auto">
              <a:xfrm>
                <a:off x="99524" y="127460"/>
                <a:ext cx="260899" cy="203797"/>
              </a:xfrm>
              <a:custGeom>
                <a:avLst/>
                <a:gdLst>
                  <a:gd name="T0" fmla="*/ 2147483647 w 164"/>
                  <a:gd name="T1" fmla="*/ 2147483647 h 128"/>
                  <a:gd name="T2" fmla="*/ 2147483647 w 164"/>
                  <a:gd name="T3" fmla="*/ 2147483647 h 128"/>
                  <a:gd name="T4" fmla="*/ 2147483647 w 164"/>
                  <a:gd name="T5" fmla="*/ 2147483647 h 128"/>
                  <a:gd name="T6" fmla="*/ 0 w 164"/>
                  <a:gd name="T7" fmla="*/ 2147483647 h 128"/>
                  <a:gd name="T8" fmla="*/ 0 w 164"/>
                  <a:gd name="T9" fmla="*/ 2147483647 h 128"/>
                  <a:gd name="T10" fmla="*/ 2147483647 w 164"/>
                  <a:gd name="T11" fmla="*/ 0 h 128"/>
                  <a:gd name="T12" fmla="*/ 2147483647 w 164"/>
                  <a:gd name="T13" fmla="*/ 0 h 128"/>
                  <a:gd name="T14" fmla="*/ 2147483647 w 164"/>
                  <a:gd name="T15" fmla="*/ 2147483647 h 128"/>
                  <a:gd name="T16" fmla="*/ 2147483647 w 164"/>
                  <a:gd name="T17" fmla="*/ 2147483647 h 128"/>
                  <a:gd name="T18" fmla="*/ 2147483647 w 164"/>
                  <a:gd name="T19" fmla="*/ 2147483647 h 128"/>
                  <a:gd name="T20" fmla="*/ 2147483647 w 164"/>
                  <a:gd name="T21" fmla="*/ 2147483647 h 128"/>
                  <a:gd name="T22" fmla="*/ 2147483647 w 164"/>
                  <a:gd name="T23" fmla="*/ 2147483647 h 128"/>
                  <a:gd name="T24" fmla="*/ 2147483647 w 164"/>
                  <a:gd name="T25" fmla="*/ 2147483647 h 128"/>
                  <a:gd name="T26" fmla="*/ 2147483647 w 164"/>
                  <a:gd name="T27" fmla="*/ 2147483647 h 128"/>
                  <a:gd name="T28" fmla="*/ 2147483647 w 164"/>
                  <a:gd name="T29" fmla="*/ 2147483647 h 128"/>
                  <a:gd name="T30" fmla="*/ 2147483647 w 164"/>
                  <a:gd name="T31" fmla="*/ 2147483647 h 128"/>
                  <a:gd name="T32" fmla="*/ 2147483647 w 164"/>
                  <a:gd name="T33" fmla="*/ 2147483647 h 128"/>
                  <a:gd name="T34" fmla="*/ 2147483647 w 164"/>
                  <a:gd name="T35" fmla="*/ 2147483647 h 128"/>
                  <a:gd name="T36" fmla="*/ 2147483647 w 164"/>
                  <a:gd name="T37" fmla="*/ 2147483647 h 128"/>
                  <a:gd name="T38" fmla="*/ 2147483647 w 164"/>
                  <a:gd name="T39" fmla="*/ 2147483647 h 128"/>
                  <a:gd name="T40" fmla="*/ 2147483647 w 164"/>
                  <a:gd name="T41" fmla="*/ 2147483647 h 128"/>
                  <a:gd name="T42" fmla="*/ 2147483647 w 164"/>
                  <a:gd name="T43" fmla="*/ 2147483647 h 128"/>
                  <a:gd name="T44" fmla="*/ 2147483647 w 164"/>
                  <a:gd name="T45" fmla="*/ 2147483647 h 128"/>
                  <a:gd name="T46" fmla="*/ 2147483647 w 164"/>
                  <a:gd name="T47" fmla="*/ 2147483647 h 128"/>
                  <a:gd name="T48" fmla="*/ 2147483647 w 164"/>
                  <a:gd name="T49" fmla="*/ 2147483647 h 128"/>
                  <a:gd name="T50" fmla="*/ 2147483647 w 164"/>
                  <a:gd name="T51" fmla="*/ 2147483647 h 128"/>
                  <a:gd name="T52" fmla="*/ 2147483647 w 164"/>
                  <a:gd name="T53" fmla="*/ 2147483647 h 128"/>
                  <a:gd name="T54" fmla="*/ 2147483647 w 164"/>
                  <a:gd name="T55" fmla="*/ 2147483647 h 128"/>
                  <a:gd name="T56" fmla="*/ 2147483647 w 164"/>
                  <a:gd name="T57" fmla="*/ 2147483647 h 128"/>
                  <a:gd name="T58" fmla="*/ 2147483647 w 164"/>
                  <a:gd name="T59" fmla="*/ 2147483647 h 128"/>
                  <a:gd name="T60" fmla="*/ 2147483647 w 164"/>
                  <a:gd name="T61" fmla="*/ 2147483647 h 128"/>
                  <a:gd name="T62" fmla="*/ 2147483647 w 164"/>
                  <a:gd name="T63" fmla="*/ 2147483647 h 128"/>
                  <a:gd name="T64" fmla="*/ 2147483647 w 164"/>
                  <a:gd name="T65" fmla="*/ 2147483647 h 128"/>
                  <a:gd name="T66" fmla="*/ 2147483647 w 164"/>
                  <a:gd name="T67" fmla="*/ 2147483647 h 128"/>
                  <a:gd name="T68" fmla="*/ 2147483647 w 164"/>
                  <a:gd name="T69" fmla="*/ 2147483647 h 12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4"/>
                  <a:gd name="T106" fmla="*/ 0 h 128"/>
                  <a:gd name="T107" fmla="*/ 164 w 164"/>
                  <a:gd name="T108" fmla="*/ 128 h 12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4" h="128">
                    <a:moveTo>
                      <a:pt x="164" y="114"/>
                    </a:moveTo>
                    <a:cubicBezTo>
                      <a:pt x="164" y="122"/>
                      <a:pt x="157" y="128"/>
                      <a:pt x="149" y="128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7" y="128"/>
                      <a:pt x="0" y="122"/>
                      <a:pt x="0" y="1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4" y="6"/>
                      <a:pt x="164" y="14"/>
                    </a:cubicBezTo>
                    <a:lnTo>
                      <a:pt x="164" y="114"/>
                    </a:lnTo>
                    <a:close/>
                    <a:moveTo>
                      <a:pt x="149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1"/>
                      <a:pt x="12" y="13"/>
                      <a:pt x="12" y="14"/>
                    </a:cubicBezTo>
                    <a:cubicBezTo>
                      <a:pt x="12" y="25"/>
                      <a:pt x="17" y="34"/>
                      <a:pt x="25" y="40"/>
                    </a:cubicBezTo>
                    <a:cubicBezTo>
                      <a:pt x="37" y="50"/>
                      <a:pt x="50" y="59"/>
                      <a:pt x="62" y="69"/>
                    </a:cubicBezTo>
                    <a:cubicBezTo>
                      <a:pt x="67" y="73"/>
                      <a:pt x="76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9" y="82"/>
                      <a:pt x="97" y="73"/>
                      <a:pt x="102" y="69"/>
                    </a:cubicBezTo>
                    <a:cubicBezTo>
                      <a:pt x="114" y="59"/>
                      <a:pt x="127" y="50"/>
                      <a:pt x="139" y="40"/>
                    </a:cubicBezTo>
                    <a:cubicBezTo>
                      <a:pt x="145" y="36"/>
                      <a:pt x="152" y="25"/>
                      <a:pt x="152" y="18"/>
                    </a:cubicBezTo>
                    <a:cubicBezTo>
                      <a:pt x="152" y="15"/>
                      <a:pt x="153" y="11"/>
                      <a:pt x="149" y="11"/>
                    </a:cubicBezTo>
                    <a:close/>
                    <a:moveTo>
                      <a:pt x="152" y="43"/>
                    </a:moveTo>
                    <a:cubicBezTo>
                      <a:pt x="150" y="46"/>
                      <a:pt x="148" y="48"/>
                      <a:pt x="146" y="50"/>
                    </a:cubicBezTo>
                    <a:cubicBezTo>
                      <a:pt x="133" y="60"/>
                      <a:pt x="120" y="70"/>
                      <a:pt x="107" y="80"/>
                    </a:cubicBezTo>
                    <a:cubicBezTo>
                      <a:pt x="100" y="86"/>
                      <a:pt x="9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72" y="93"/>
                      <a:pt x="64" y="86"/>
                      <a:pt x="57" y="80"/>
                    </a:cubicBezTo>
                    <a:cubicBezTo>
                      <a:pt x="44" y="70"/>
                      <a:pt x="31" y="60"/>
                      <a:pt x="18" y="50"/>
                    </a:cubicBezTo>
                    <a:cubicBezTo>
                      <a:pt x="16" y="48"/>
                      <a:pt x="14" y="46"/>
                      <a:pt x="12" y="43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5"/>
                      <a:pt x="13" y="117"/>
                      <a:pt x="15" y="117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51" y="117"/>
                      <a:pt x="152" y="115"/>
                      <a:pt x="152" y="114"/>
                    </a:cubicBezTo>
                    <a:lnTo>
                      <a:pt x="15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666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3315494" y="1767711"/>
              <a:ext cx="4572000" cy="3462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l"/>
              <a:r>
                <a:rPr lang="en-US" altLang="zh-TW" sz="2399" dirty="0" smtClean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Cher.li@li-cheng.com.tw</a:t>
              </a:r>
              <a:endParaRPr lang="zh-TW" altLang="en-US" sz="2399" dirty="0">
                <a:solidFill>
                  <a:schemeClr val="bg2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3541021" y="3046607"/>
            <a:ext cx="5602979" cy="878294"/>
            <a:chOff x="2636669" y="2398949"/>
            <a:chExt cx="3427133" cy="658924"/>
          </a:xfrm>
        </p:grpSpPr>
        <p:grpSp>
          <p:nvGrpSpPr>
            <p:cNvPr id="10" name="淘宝网Chenying0907出品 1"/>
            <p:cNvGrpSpPr/>
            <p:nvPr/>
          </p:nvGrpSpPr>
          <p:grpSpPr>
            <a:xfrm>
              <a:off x="2636669" y="2398949"/>
              <a:ext cx="470006" cy="467486"/>
              <a:chOff x="1079881" y="2260047"/>
              <a:chExt cx="470006" cy="467486"/>
            </a:xfrm>
            <a:effectLst>
              <a:outerShdw blurRad="63500" dist="63500" dir="2700000" algn="tl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淘宝网Chenying0907出品 7"/>
              <p:cNvSpPr>
                <a:spLocks noChangeArrowheads="1"/>
              </p:cNvSpPr>
              <p:nvPr/>
            </p:nvSpPr>
            <p:spPr bwMode="auto">
              <a:xfrm>
                <a:off x="1079881" y="2260047"/>
                <a:ext cx="470006" cy="467486"/>
              </a:xfrm>
              <a:custGeom>
                <a:avLst/>
                <a:gdLst>
                  <a:gd name="T0" fmla="*/ 2147483647 w 203"/>
                  <a:gd name="T1" fmla="*/ 0 h 204"/>
                  <a:gd name="T2" fmla="*/ 2147483647 w 203"/>
                  <a:gd name="T3" fmla="*/ 2147483647 h 204"/>
                  <a:gd name="T4" fmla="*/ 2147483647 w 203"/>
                  <a:gd name="T5" fmla="*/ 2147483647 h 204"/>
                  <a:gd name="T6" fmla="*/ 2147483647 w 203"/>
                  <a:gd name="T7" fmla="*/ 2147483647 h 204"/>
                  <a:gd name="T8" fmla="*/ 2147483647 w 203"/>
                  <a:gd name="T9" fmla="*/ 2147483647 h 204"/>
                  <a:gd name="T10" fmla="*/ 2147483647 w 203"/>
                  <a:gd name="T11" fmla="*/ 2147483647 h 204"/>
                  <a:gd name="T12" fmla="*/ 2147483647 w 203"/>
                  <a:gd name="T13" fmla="*/ 2147483647 h 204"/>
                  <a:gd name="T14" fmla="*/ 2147483647 w 203"/>
                  <a:gd name="T15" fmla="*/ 2147483647 h 204"/>
                  <a:gd name="T16" fmla="*/ 2147483647 w 203"/>
                  <a:gd name="T17" fmla="*/ 2147483647 h 204"/>
                  <a:gd name="T18" fmla="*/ 2147483647 w 203"/>
                  <a:gd name="T19" fmla="*/ 2147483647 h 204"/>
                  <a:gd name="T20" fmla="*/ 2147483647 w 203"/>
                  <a:gd name="T21" fmla="*/ 2147483647 h 204"/>
                  <a:gd name="T22" fmla="*/ 2147483647 w 203"/>
                  <a:gd name="T23" fmla="*/ 2147483647 h 204"/>
                  <a:gd name="T24" fmla="*/ 2147483647 w 203"/>
                  <a:gd name="T25" fmla="*/ 2147483647 h 204"/>
                  <a:gd name="T26" fmla="*/ 2147483647 w 203"/>
                  <a:gd name="T27" fmla="*/ 2147483647 h 204"/>
                  <a:gd name="T28" fmla="*/ 2147483647 w 203"/>
                  <a:gd name="T29" fmla="*/ 2147483647 h 204"/>
                  <a:gd name="T30" fmla="*/ 2147483647 w 203"/>
                  <a:gd name="T31" fmla="*/ 2147483647 h 204"/>
                  <a:gd name="T32" fmla="*/ 2147483647 w 203"/>
                  <a:gd name="T33" fmla="*/ 2147483647 h 204"/>
                  <a:gd name="T34" fmla="*/ 2147483647 w 203"/>
                  <a:gd name="T35" fmla="*/ 2147483647 h 204"/>
                  <a:gd name="T36" fmla="*/ 0 w 203"/>
                  <a:gd name="T37" fmla="*/ 2147483647 h 204"/>
                  <a:gd name="T38" fmla="*/ 2147483647 w 203"/>
                  <a:gd name="T39" fmla="*/ 2147483647 h 204"/>
                  <a:gd name="T40" fmla="*/ 2147483647 w 203"/>
                  <a:gd name="T41" fmla="*/ 2147483647 h 204"/>
                  <a:gd name="T42" fmla="*/ 2147483647 w 203"/>
                  <a:gd name="T43" fmla="*/ 2147483647 h 204"/>
                  <a:gd name="T44" fmla="*/ 2147483647 w 203"/>
                  <a:gd name="T45" fmla="*/ 2147483647 h 204"/>
                  <a:gd name="T46" fmla="*/ 2147483647 w 203"/>
                  <a:gd name="T47" fmla="*/ 2147483647 h 204"/>
                  <a:gd name="T48" fmla="*/ 2147483647 w 203"/>
                  <a:gd name="T49" fmla="*/ 0 h 20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204"/>
                  <a:gd name="T77" fmla="*/ 203 w 203"/>
                  <a:gd name="T78" fmla="*/ 204 h 20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204">
                    <a:moveTo>
                      <a:pt x="102" y="0"/>
                    </a:moveTo>
                    <a:lnTo>
                      <a:pt x="129" y="3"/>
                    </a:lnTo>
                    <a:lnTo>
                      <a:pt x="153" y="13"/>
                    </a:lnTo>
                    <a:lnTo>
                      <a:pt x="174" y="30"/>
                    </a:lnTo>
                    <a:lnTo>
                      <a:pt x="190" y="50"/>
                    </a:lnTo>
                    <a:lnTo>
                      <a:pt x="200" y="74"/>
                    </a:lnTo>
                    <a:lnTo>
                      <a:pt x="203" y="102"/>
                    </a:lnTo>
                    <a:lnTo>
                      <a:pt x="200" y="129"/>
                    </a:lnTo>
                    <a:lnTo>
                      <a:pt x="190" y="153"/>
                    </a:lnTo>
                    <a:lnTo>
                      <a:pt x="174" y="174"/>
                    </a:lnTo>
                    <a:lnTo>
                      <a:pt x="153" y="190"/>
                    </a:lnTo>
                    <a:lnTo>
                      <a:pt x="129" y="201"/>
                    </a:lnTo>
                    <a:lnTo>
                      <a:pt x="102" y="204"/>
                    </a:lnTo>
                    <a:lnTo>
                      <a:pt x="74" y="201"/>
                    </a:lnTo>
                    <a:lnTo>
                      <a:pt x="50" y="190"/>
                    </a:lnTo>
                    <a:lnTo>
                      <a:pt x="30" y="174"/>
                    </a:lnTo>
                    <a:lnTo>
                      <a:pt x="13" y="153"/>
                    </a:lnTo>
                    <a:lnTo>
                      <a:pt x="3" y="129"/>
                    </a:lnTo>
                    <a:lnTo>
                      <a:pt x="0" y="102"/>
                    </a:lnTo>
                    <a:lnTo>
                      <a:pt x="3" y="74"/>
                    </a:lnTo>
                    <a:lnTo>
                      <a:pt x="13" y="50"/>
                    </a:lnTo>
                    <a:lnTo>
                      <a:pt x="30" y="30"/>
                    </a:lnTo>
                    <a:lnTo>
                      <a:pt x="50" y="13"/>
                    </a:lnTo>
                    <a:lnTo>
                      <a:pt x="74" y="3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FFB850"/>
              </a:solidFill>
              <a:ln>
                <a:noFill/>
              </a:ln>
              <a:extLst/>
            </p:spPr>
            <p:txBody>
              <a:bodyPr lIns="95400" tIns="49715" rIns="95400" bIns="49715"/>
              <a:lstStyle/>
              <a:p>
                <a:endParaRPr lang="zh-CN" altLang="en-US" sz="2666"/>
              </a:p>
            </p:txBody>
          </p:sp>
          <p:sp>
            <p:nvSpPr>
              <p:cNvPr id="13" name="淘宝网Chenying0907出品 7"/>
              <p:cNvSpPr>
                <a:spLocks noEditPoints="1" noChangeArrowheads="1"/>
              </p:cNvSpPr>
              <p:nvPr/>
            </p:nvSpPr>
            <p:spPr bwMode="auto">
              <a:xfrm>
                <a:off x="1159265" y="2360853"/>
                <a:ext cx="303677" cy="277215"/>
              </a:xfrm>
              <a:custGeom>
                <a:avLst/>
                <a:gdLst>
                  <a:gd name="T0" fmla="*/ 2147483647 w 177"/>
                  <a:gd name="T1" fmla="*/ 2147483647 h 164"/>
                  <a:gd name="T2" fmla="*/ 2147483647 w 177"/>
                  <a:gd name="T3" fmla="*/ 2147483647 h 164"/>
                  <a:gd name="T4" fmla="*/ 2147483647 w 177"/>
                  <a:gd name="T5" fmla="*/ 2147483647 h 164"/>
                  <a:gd name="T6" fmla="*/ 2147483647 w 177"/>
                  <a:gd name="T7" fmla="*/ 2147483647 h 164"/>
                  <a:gd name="T8" fmla="*/ 2147483647 w 177"/>
                  <a:gd name="T9" fmla="*/ 2147483647 h 164"/>
                  <a:gd name="T10" fmla="*/ 2147483647 w 177"/>
                  <a:gd name="T11" fmla="*/ 2147483647 h 164"/>
                  <a:gd name="T12" fmla="*/ 2147483647 w 177"/>
                  <a:gd name="T13" fmla="*/ 2147483647 h 164"/>
                  <a:gd name="T14" fmla="*/ 2147483647 w 177"/>
                  <a:gd name="T15" fmla="*/ 2147483647 h 164"/>
                  <a:gd name="T16" fmla="*/ 2147483647 w 177"/>
                  <a:gd name="T17" fmla="*/ 2147483647 h 164"/>
                  <a:gd name="T18" fmla="*/ 2147483647 w 177"/>
                  <a:gd name="T19" fmla="*/ 2147483647 h 164"/>
                  <a:gd name="T20" fmla="*/ 2147483647 w 177"/>
                  <a:gd name="T21" fmla="*/ 2147483647 h 164"/>
                  <a:gd name="T22" fmla="*/ 2147483647 w 177"/>
                  <a:gd name="T23" fmla="*/ 0 h 164"/>
                  <a:gd name="T24" fmla="*/ 2147483647 w 177"/>
                  <a:gd name="T25" fmla="*/ 2147483647 h 164"/>
                  <a:gd name="T26" fmla="*/ 2147483647 w 177"/>
                  <a:gd name="T27" fmla="*/ 2147483647 h 164"/>
                  <a:gd name="T28" fmla="*/ 2147483647 w 177"/>
                  <a:gd name="T29" fmla="*/ 2147483647 h 164"/>
                  <a:gd name="T30" fmla="*/ 2147483647 w 177"/>
                  <a:gd name="T31" fmla="*/ 2147483647 h 164"/>
                  <a:gd name="T32" fmla="*/ 2147483647 w 177"/>
                  <a:gd name="T33" fmla="*/ 2147483647 h 164"/>
                  <a:gd name="T34" fmla="*/ 2147483647 w 177"/>
                  <a:gd name="T35" fmla="*/ 2147483647 h 164"/>
                  <a:gd name="T36" fmla="*/ 2147483647 w 177"/>
                  <a:gd name="T37" fmla="*/ 2147483647 h 164"/>
                  <a:gd name="T38" fmla="*/ 2147483647 w 177"/>
                  <a:gd name="T39" fmla="*/ 2147483647 h 164"/>
                  <a:gd name="T40" fmla="*/ 2147483647 w 177"/>
                  <a:gd name="T41" fmla="*/ 2147483647 h 164"/>
                  <a:gd name="T42" fmla="*/ 2147483647 w 177"/>
                  <a:gd name="T43" fmla="*/ 2147483647 h 164"/>
                  <a:gd name="T44" fmla="*/ 2147483647 w 177"/>
                  <a:gd name="T45" fmla="*/ 2147483647 h 164"/>
                  <a:gd name="T46" fmla="*/ 2147483647 w 177"/>
                  <a:gd name="T47" fmla="*/ 2147483647 h 164"/>
                  <a:gd name="T48" fmla="*/ 2147483647 w 177"/>
                  <a:gd name="T49" fmla="*/ 2147483647 h 164"/>
                  <a:gd name="T50" fmla="*/ 2147483647 w 177"/>
                  <a:gd name="T51" fmla="*/ 2147483647 h 164"/>
                  <a:gd name="T52" fmla="*/ 2147483647 w 177"/>
                  <a:gd name="T53" fmla="*/ 2147483647 h 164"/>
                  <a:gd name="T54" fmla="*/ 2147483647 w 177"/>
                  <a:gd name="T55" fmla="*/ 2147483647 h 164"/>
                  <a:gd name="T56" fmla="*/ 2147483647 w 177"/>
                  <a:gd name="T57" fmla="*/ 2147483647 h 164"/>
                  <a:gd name="T58" fmla="*/ 2147483647 w 177"/>
                  <a:gd name="T59" fmla="*/ 0 h 164"/>
                  <a:gd name="T60" fmla="*/ 2147483647 w 177"/>
                  <a:gd name="T61" fmla="*/ 2147483647 h 164"/>
                  <a:gd name="T62" fmla="*/ 2147483647 w 177"/>
                  <a:gd name="T63" fmla="*/ 2147483647 h 164"/>
                  <a:gd name="T64" fmla="*/ 2147483647 w 177"/>
                  <a:gd name="T65" fmla="*/ 2147483647 h 164"/>
                  <a:gd name="T66" fmla="*/ 2147483647 w 177"/>
                  <a:gd name="T67" fmla="*/ 2147483647 h 164"/>
                  <a:gd name="T68" fmla="*/ 2147483647 w 177"/>
                  <a:gd name="T69" fmla="*/ 2147483647 h 164"/>
                  <a:gd name="T70" fmla="*/ 2147483647 w 177"/>
                  <a:gd name="T71" fmla="*/ 2147483647 h 164"/>
                  <a:gd name="T72" fmla="*/ 2147483647 w 177"/>
                  <a:gd name="T73" fmla="*/ 2147483647 h 164"/>
                  <a:gd name="T74" fmla="*/ 2147483647 w 177"/>
                  <a:gd name="T75" fmla="*/ 2147483647 h 164"/>
                  <a:gd name="T76" fmla="*/ 2147483647 w 177"/>
                  <a:gd name="T77" fmla="*/ 2147483647 h 164"/>
                  <a:gd name="T78" fmla="*/ 2147483647 w 177"/>
                  <a:gd name="T79" fmla="*/ 2147483647 h 164"/>
                  <a:gd name="T80" fmla="*/ 2147483647 w 177"/>
                  <a:gd name="T81" fmla="*/ 2147483647 h 16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77"/>
                  <a:gd name="T124" fmla="*/ 0 h 164"/>
                  <a:gd name="T125" fmla="*/ 177 w 177"/>
                  <a:gd name="T126" fmla="*/ 164 h 16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77" h="164">
                    <a:moveTo>
                      <a:pt x="31" y="94"/>
                    </a:moveTo>
                    <a:cubicBezTo>
                      <a:pt x="19" y="94"/>
                      <a:pt x="19" y="94"/>
                      <a:pt x="19" y="94"/>
                    </a:cubicBezTo>
                    <a:cubicBezTo>
                      <a:pt x="9" y="94"/>
                      <a:pt x="1" y="89"/>
                      <a:pt x="1" y="79"/>
                    </a:cubicBezTo>
                    <a:cubicBezTo>
                      <a:pt x="1" y="72"/>
                      <a:pt x="0" y="47"/>
                      <a:pt x="12" y="47"/>
                    </a:cubicBezTo>
                    <a:cubicBezTo>
                      <a:pt x="14" y="47"/>
                      <a:pt x="24" y="55"/>
                      <a:pt x="36" y="55"/>
                    </a:cubicBezTo>
                    <a:cubicBezTo>
                      <a:pt x="40" y="55"/>
                      <a:pt x="44" y="54"/>
                      <a:pt x="48" y="52"/>
                    </a:cubicBezTo>
                    <a:cubicBezTo>
                      <a:pt x="48" y="54"/>
                      <a:pt x="48" y="57"/>
                      <a:pt x="48" y="59"/>
                    </a:cubicBezTo>
                    <a:cubicBezTo>
                      <a:pt x="48" y="67"/>
                      <a:pt x="50" y="75"/>
                      <a:pt x="55" y="82"/>
                    </a:cubicBezTo>
                    <a:cubicBezTo>
                      <a:pt x="46" y="82"/>
                      <a:pt x="37" y="86"/>
                      <a:pt x="31" y="94"/>
                    </a:cubicBezTo>
                    <a:close/>
                    <a:moveTo>
                      <a:pt x="36" y="47"/>
                    </a:moveTo>
                    <a:cubicBezTo>
                      <a:pt x="23" y="47"/>
                      <a:pt x="12" y="36"/>
                      <a:pt x="12" y="23"/>
                    </a:cubicBezTo>
                    <a:cubicBezTo>
                      <a:pt x="12" y="10"/>
                      <a:pt x="23" y="0"/>
                      <a:pt x="36" y="0"/>
                    </a:cubicBezTo>
                    <a:cubicBezTo>
                      <a:pt x="49" y="0"/>
                      <a:pt x="59" y="10"/>
                      <a:pt x="59" y="23"/>
                    </a:cubicBezTo>
                    <a:cubicBezTo>
                      <a:pt x="59" y="36"/>
                      <a:pt x="49" y="47"/>
                      <a:pt x="36" y="47"/>
                    </a:cubicBezTo>
                    <a:close/>
                    <a:moveTo>
                      <a:pt x="129" y="164"/>
                    </a:moveTo>
                    <a:cubicBezTo>
                      <a:pt x="49" y="164"/>
                      <a:pt x="49" y="164"/>
                      <a:pt x="49" y="164"/>
                    </a:cubicBezTo>
                    <a:cubicBezTo>
                      <a:pt x="34" y="164"/>
                      <a:pt x="24" y="155"/>
                      <a:pt x="24" y="140"/>
                    </a:cubicBezTo>
                    <a:cubicBezTo>
                      <a:pt x="24" y="120"/>
                      <a:pt x="29" y="88"/>
                      <a:pt x="56" y="88"/>
                    </a:cubicBezTo>
                    <a:cubicBezTo>
                      <a:pt x="59" y="88"/>
                      <a:pt x="70" y="101"/>
                      <a:pt x="89" y="101"/>
                    </a:cubicBezTo>
                    <a:cubicBezTo>
                      <a:pt x="107" y="101"/>
                      <a:pt x="118" y="88"/>
                      <a:pt x="121" y="88"/>
                    </a:cubicBezTo>
                    <a:cubicBezTo>
                      <a:pt x="148" y="88"/>
                      <a:pt x="153" y="120"/>
                      <a:pt x="153" y="140"/>
                    </a:cubicBezTo>
                    <a:cubicBezTo>
                      <a:pt x="153" y="155"/>
                      <a:pt x="143" y="164"/>
                      <a:pt x="129" y="164"/>
                    </a:cubicBezTo>
                    <a:close/>
                    <a:moveTo>
                      <a:pt x="89" y="94"/>
                    </a:moveTo>
                    <a:cubicBezTo>
                      <a:pt x="69" y="94"/>
                      <a:pt x="53" y="78"/>
                      <a:pt x="53" y="59"/>
                    </a:cubicBezTo>
                    <a:cubicBezTo>
                      <a:pt x="53" y="39"/>
                      <a:pt x="69" y="23"/>
                      <a:pt x="89" y="23"/>
                    </a:cubicBezTo>
                    <a:cubicBezTo>
                      <a:pt x="108" y="23"/>
                      <a:pt x="124" y="39"/>
                      <a:pt x="124" y="59"/>
                    </a:cubicBezTo>
                    <a:cubicBezTo>
                      <a:pt x="124" y="78"/>
                      <a:pt x="108" y="94"/>
                      <a:pt x="89" y="94"/>
                    </a:cubicBezTo>
                    <a:close/>
                    <a:moveTo>
                      <a:pt x="141" y="47"/>
                    </a:moveTo>
                    <a:cubicBezTo>
                      <a:pt x="128" y="47"/>
                      <a:pt x="118" y="36"/>
                      <a:pt x="118" y="23"/>
                    </a:cubicBezTo>
                    <a:cubicBezTo>
                      <a:pt x="118" y="10"/>
                      <a:pt x="128" y="0"/>
                      <a:pt x="141" y="0"/>
                    </a:cubicBezTo>
                    <a:cubicBezTo>
                      <a:pt x="154" y="0"/>
                      <a:pt x="165" y="10"/>
                      <a:pt x="165" y="23"/>
                    </a:cubicBezTo>
                    <a:cubicBezTo>
                      <a:pt x="165" y="36"/>
                      <a:pt x="154" y="47"/>
                      <a:pt x="141" y="47"/>
                    </a:cubicBezTo>
                    <a:close/>
                    <a:moveTo>
                      <a:pt x="159" y="94"/>
                    </a:moveTo>
                    <a:cubicBezTo>
                      <a:pt x="146" y="94"/>
                      <a:pt x="146" y="94"/>
                      <a:pt x="146" y="94"/>
                    </a:cubicBezTo>
                    <a:cubicBezTo>
                      <a:pt x="140" y="86"/>
                      <a:pt x="132" y="82"/>
                      <a:pt x="122" y="82"/>
                    </a:cubicBezTo>
                    <a:cubicBezTo>
                      <a:pt x="127" y="75"/>
                      <a:pt x="130" y="67"/>
                      <a:pt x="130" y="59"/>
                    </a:cubicBezTo>
                    <a:cubicBezTo>
                      <a:pt x="130" y="57"/>
                      <a:pt x="129" y="54"/>
                      <a:pt x="129" y="52"/>
                    </a:cubicBezTo>
                    <a:cubicBezTo>
                      <a:pt x="133" y="54"/>
                      <a:pt x="137" y="55"/>
                      <a:pt x="141" y="55"/>
                    </a:cubicBezTo>
                    <a:cubicBezTo>
                      <a:pt x="154" y="55"/>
                      <a:pt x="163" y="47"/>
                      <a:pt x="165" y="47"/>
                    </a:cubicBezTo>
                    <a:cubicBezTo>
                      <a:pt x="177" y="47"/>
                      <a:pt x="177" y="72"/>
                      <a:pt x="177" y="79"/>
                    </a:cubicBezTo>
                    <a:cubicBezTo>
                      <a:pt x="177" y="89"/>
                      <a:pt x="168" y="94"/>
                      <a:pt x="159" y="9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95400" tIns="49715" rIns="95400" bIns="49715"/>
              <a:lstStyle/>
              <a:p>
                <a:endParaRPr lang="zh-CN" altLang="en-US" sz="2666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3275987" y="2434625"/>
              <a:ext cx="2787815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TW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05-5571010</a:t>
              </a:r>
              <a:r>
                <a:rPr lang="zh-TW" altLang="en-US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#</a:t>
              </a:r>
              <a:r>
                <a:rPr lang="en-US" altLang="zh-TW" sz="2399" dirty="0" smtClean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1300 Cher Li</a:t>
              </a:r>
              <a:endParaRPr lang="en-US" altLang="zh-TW" sz="2399" dirty="0">
                <a:solidFill>
                  <a:schemeClr val="bg2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3309853" y="3901250"/>
            <a:ext cx="4917377" cy="621443"/>
            <a:chOff x="2629694" y="3059869"/>
            <a:chExt cx="3689171" cy="466226"/>
          </a:xfrm>
        </p:grpSpPr>
        <p:grpSp>
          <p:nvGrpSpPr>
            <p:cNvPr id="15" name="淘宝网Chenying0907出品 2"/>
            <p:cNvGrpSpPr/>
            <p:nvPr/>
          </p:nvGrpSpPr>
          <p:grpSpPr>
            <a:xfrm>
              <a:off x="2629694" y="3059869"/>
              <a:ext cx="470006" cy="466226"/>
              <a:chOff x="3681925" y="2266348"/>
              <a:chExt cx="470006" cy="466226"/>
            </a:xfrm>
            <a:effectLst>
              <a:outerShdw blurRad="63500" dist="63500" dir="2700000" algn="tl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淘宝网Chenying0907出品 8"/>
              <p:cNvSpPr>
                <a:spLocks noChangeArrowheads="1"/>
              </p:cNvSpPr>
              <p:nvPr/>
            </p:nvSpPr>
            <p:spPr bwMode="auto">
              <a:xfrm>
                <a:off x="3681925" y="2266348"/>
                <a:ext cx="470006" cy="466226"/>
              </a:xfrm>
              <a:custGeom>
                <a:avLst/>
                <a:gdLst>
                  <a:gd name="T0" fmla="*/ 2147483647 w 203"/>
                  <a:gd name="T1" fmla="*/ 0 h 203"/>
                  <a:gd name="T2" fmla="*/ 2147483647 w 203"/>
                  <a:gd name="T3" fmla="*/ 2147483647 h 203"/>
                  <a:gd name="T4" fmla="*/ 2147483647 w 203"/>
                  <a:gd name="T5" fmla="*/ 2147483647 h 203"/>
                  <a:gd name="T6" fmla="*/ 2147483647 w 203"/>
                  <a:gd name="T7" fmla="*/ 2147483647 h 203"/>
                  <a:gd name="T8" fmla="*/ 2147483647 w 203"/>
                  <a:gd name="T9" fmla="*/ 2147483647 h 203"/>
                  <a:gd name="T10" fmla="*/ 2147483647 w 203"/>
                  <a:gd name="T11" fmla="*/ 2147483647 h 203"/>
                  <a:gd name="T12" fmla="*/ 2147483647 w 203"/>
                  <a:gd name="T13" fmla="*/ 2147483647 h 203"/>
                  <a:gd name="T14" fmla="*/ 2147483647 w 203"/>
                  <a:gd name="T15" fmla="*/ 2147483647 h 203"/>
                  <a:gd name="T16" fmla="*/ 2147483647 w 203"/>
                  <a:gd name="T17" fmla="*/ 2147483647 h 203"/>
                  <a:gd name="T18" fmla="*/ 2147483647 w 203"/>
                  <a:gd name="T19" fmla="*/ 2147483647 h 203"/>
                  <a:gd name="T20" fmla="*/ 2147483647 w 203"/>
                  <a:gd name="T21" fmla="*/ 2147483647 h 203"/>
                  <a:gd name="T22" fmla="*/ 2147483647 w 203"/>
                  <a:gd name="T23" fmla="*/ 2147483647 h 203"/>
                  <a:gd name="T24" fmla="*/ 2147483647 w 203"/>
                  <a:gd name="T25" fmla="*/ 2147483647 h 203"/>
                  <a:gd name="T26" fmla="*/ 2147483647 w 203"/>
                  <a:gd name="T27" fmla="*/ 2147483647 h 203"/>
                  <a:gd name="T28" fmla="*/ 2147483647 w 203"/>
                  <a:gd name="T29" fmla="*/ 2147483647 h 203"/>
                  <a:gd name="T30" fmla="*/ 2147483647 w 203"/>
                  <a:gd name="T31" fmla="*/ 2147483647 h 203"/>
                  <a:gd name="T32" fmla="*/ 2147483647 w 203"/>
                  <a:gd name="T33" fmla="*/ 2147483647 h 203"/>
                  <a:gd name="T34" fmla="*/ 2147483647 w 203"/>
                  <a:gd name="T35" fmla="*/ 2147483647 h 203"/>
                  <a:gd name="T36" fmla="*/ 0 w 203"/>
                  <a:gd name="T37" fmla="*/ 2147483647 h 203"/>
                  <a:gd name="T38" fmla="*/ 2147483647 w 203"/>
                  <a:gd name="T39" fmla="*/ 2147483647 h 203"/>
                  <a:gd name="T40" fmla="*/ 2147483647 w 203"/>
                  <a:gd name="T41" fmla="*/ 2147483647 h 203"/>
                  <a:gd name="T42" fmla="*/ 2147483647 w 203"/>
                  <a:gd name="T43" fmla="*/ 2147483647 h 203"/>
                  <a:gd name="T44" fmla="*/ 2147483647 w 203"/>
                  <a:gd name="T45" fmla="*/ 2147483647 h 203"/>
                  <a:gd name="T46" fmla="*/ 2147483647 w 203"/>
                  <a:gd name="T47" fmla="*/ 2147483647 h 203"/>
                  <a:gd name="T48" fmla="*/ 2147483647 w 203"/>
                  <a:gd name="T49" fmla="*/ 0 h 20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03"/>
                  <a:gd name="T76" fmla="*/ 0 h 203"/>
                  <a:gd name="T77" fmla="*/ 203 w 203"/>
                  <a:gd name="T78" fmla="*/ 203 h 20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03" h="203">
                    <a:moveTo>
                      <a:pt x="101" y="0"/>
                    </a:moveTo>
                    <a:lnTo>
                      <a:pt x="129" y="2"/>
                    </a:lnTo>
                    <a:lnTo>
                      <a:pt x="153" y="13"/>
                    </a:lnTo>
                    <a:lnTo>
                      <a:pt x="173" y="29"/>
                    </a:lnTo>
                    <a:lnTo>
                      <a:pt x="190" y="50"/>
                    </a:lnTo>
                    <a:lnTo>
                      <a:pt x="200" y="74"/>
                    </a:lnTo>
                    <a:lnTo>
                      <a:pt x="203" y="101"/>
                    </a:lnTo>
                    <a:lnTo>
                      <a:pt x="200" y="129"/>
                    </a:lnTo>
                    <a:lnTo>
                      <a:pt x="190" y="153"/>
                    </a:lnTo>
                    <a:lnTo>
                      <a:pt x="173" y="174"/>
                    </a:lnTo>
                    <a:lnTo>
                      <a:pt x="153" y="190"/>
                    </a:lnTo>
                    <a:lnTo>
                      <a:pt x="129" y="200"/>
                    </a:lnTo>
                    <a:lnTo>
                      <a:pt x="101" y="203"/>
                    </a:lnTo>
                    <a:lnTo>
                      <a:pt x="74" y="200"/>
                    </a:lnTo>
                    <a:lnTo>
                      <a:pt x="50" y="190"/>
                    </a:lnTo>
                    <a:lnTo>
                      <a:pt x="29" y="174"/>
                    </a:lnTo>
                    <a:lnTo>
                      <a:pt x="13" y="153"/>
                    </a:lnTo>
                    <a:lnTo>
                      <a:pt x="3" y="129"/>
                    </a:lnTo>
                    <a:lnTo>
                      <a:pt x="0" y="101"/>
                    </a:lnTo>
                    <a:lnTo>
                      <a:pt x="3" y="74"/>
                    </a:lnTo>
                    <a:lnTo>
                      <a:pt x="13" y="50"/>
                    </a:lnTo>
                    <a:lnTo>
                      <a:pt x="29" y="29"/>
                    </a:lnTo>
                    <a:lnTo>
                      <a:pt x="50" y="13"/>
                    </a:lnTo>
                    <a:lnTo>
                      <a:pt x="74" y="2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2666"/>
              </a:p>
            </p:txBody>
          </p:sp>
          <p:sp>
            <p:nvSpPr>
              <p:cNvPr id="18" name="淘宝网Chenying0907出品 8"/>
              <p:cNvSpPr>
                <a:spLocks noEditPoints="1" noChangeArrowheads="1"/>
              </p:cNvSpPr>
              <p:nvPr/>
            </p:nvSpPr>
            <p:spPr bwMode="auto">
              <a:xfrm>
                <a:off x="3835654" y="2343212"/>
                <a:ext cx="204131" cy="301156"/>
              </a:xfrm>
              <a:custGeom>
                <a:avLst/>
                <a:gdLst>
                  <a:gd name="T0" fmla="*/ 2147483647 w 94"/>
                  <a:gd name="T1" fmla="*/ 2147483647 h 140"/>
                  <a:gd name="T2" fmla="*/ 2147483647 w 94"/>
                  <a:gd name="T3" fmla="*/ 2147483647 h 140"/>
                  <a:gd name="T4" fmla="*/ 2147483647 w 94"/>
                  <a:gd name="T5" fmla="*/ 2147483647 h 140"/>
                  <a:gd name="T6" fmla="*/ 2147483647 w 94"/>
                  <a:gd name="T7" fmla="*/ 2147483647 h 140"/>
                  <a:gd name="T8" fmla="*/ 2147483647 w 94"/>
                  <a:gd name="T9" fmla="*/ 2147483647 h 140"/>
                  <a:gd name="T10" fmla="*/ 2147483647 w 94"/>
                  <a:gd name="T11" fmla="*/ 2147483647 h 140"/>
                  <a:gd name="T12" fmla="*/ 0 w 94"/>
                  <a:gd name="T13" fmla="*/ 2147483647 h 140"/>
                  <a:gd name="T14" fmla="*/ 2147483647 w 94"/>
                  <a:gd name="T15" fmla="*/ 2147483647 h 140"/>
                  <a:gd name="T16" fmla="*/ 2147483647 w 94"/>
                  <a:gd name="T17" fmla="*/ 2147483647 h 140"/>
                  <a:gd name="T18" fmla="*/ 0 w 94"/>
                  <a:gd name="T19" fmla="*/ 2147483647 h 140"/>
                  <a:gd name="T20" fmla="*/ 2147483647 w 94"/>
                  <a:gd name="T21" fmla="*/ 0 h 140"/>
                  <a:gd name="T22" fmla="*/ 2147483647 w 94"/>
                  <a:gd name="T23" fmla="*/ 2147483647 h 140"/>
                  <a:gd name="T24" fmla="*/ 2147483647 w 94"/>
                  <a:gd name="T25" fmla="*/ 2147483647 h 140"/>
                  <a:gd name="T26" fmla="*/ 2147483647 w 94"/>
                  <a:gd name="T27" fmla="*/ 2147483647 h 140"/>
                  <a:gd name="T28" fmla="*/ 2147483647 w 94"/>
                  <a:gd name="T29" fmla="*/ 2147483647 h 140"/>
                  <a:gd name="T30" fmla="*/ 2147483647 w 94"/>
                  <a:gd name="T31" fmla="*/ 2147483647 h 140"/>
                  <a:gd name="T32" fmla="*/ 2147483647 w 94"/>
                  <a:gd name="T33" fmla="*/ 2147483647 h 140"/>
                  <a:gd name="T34" fmla="*/ 2147483647 w 94"/>
                  <a:gd name="T35" fmla="*/ 2147483647 h 140"/>
                  <a:gd name="T36" fmla="*/ 2147483647 w 94"/>
                  <a:gd name="T37" fmla="*/ 2147483647 h 140"/>
                  <a:gd name="T38" fmla="*/ 2147483647 w 94"/>
                  <a:gd name="T39" fmla="*/ 2147483647 h 140"/>
                  <a:gd name="T40" fmla="*/ 2147483647 w 94"/>
                  <a:gd name="T41" fmla="*/ 2147483647 h 140"/>
                  <a:gd name="T42" fmla="*/ 2147483647 w 94"/>
                  <a:gd name="T43" fmla="*/ 2147483647 h 140"/>
                  <a:gd name="T44" fmla="*/ 2147483647 w 94"/>
                  <a:gd name="T45" fmla="*/ 2147483647 h 140"/>
                  <a:gd name="T46" fmla="*/ 2147483647 w 94"/>
                  <a:gd name="T47" fmla="*/ 2147483647 h 140"/>
                  <a:gd name="T48" fmla="*/ 2147483647 w 94"/>
                  <a:gd name="T49" fmla="*/ 2147483647 h 140"/>
                  <a:gd name="T50" fmla="*/ 2147483647 w 94"/>
                  <a:gd name="T51" fmla="*/ 2147483647 h 140"/>
                  <a:gd name="T52" fmla="*/ 2147483647 w 94"/>
                  <a:gd name="T53" fmla="*/ 2147483647 h 140"/>
                  <a:gd name="T54" fmla="*/ 2147483647 w 94"/>
                  <a:gd name="T55" fmla="*/ 2147483647 h 140"/>
                  <a:gd name="T56" fmla="*/ 2147483647 w 94"/>
                  <a:gd name="T57" fmla="*/ 2147483647 h 140"/>
                  <a:gd name="T58" fmla="*/ 2147483647 w 94"/>
                  <a:gd name="T59" fmla="*/ 2147483647 h 140"/>
                  <a:gd name="T60" fmla="*/ 2147483647 w 94"/>
                  <a:gd name="T61" fmla="*/ 2147483647 h 140"/>
                  <a:gd name="T62" fmla="*/ 2147483647 w 94"/>
                  <a:gd name="T63" fmla="*/ 2147483647 h 140"/>
                  <a:gd name="T64" fmla="*/ 2147483647 w 94"/>
                  <a:gd name="T65" fmla="*/ 2147483647 h 140"/>
                  <a:gd name="T66" fmla="*/ 2147483647 w 94"/>
                  <a:gd name="T67" fmla="*/ 2147483647 h 140"/>
                  <a:gd name="T68" fmla="*/ 2147483647 w 94"/>
                  <a:gd name="T69" fmla="*/ 2147483647 h 1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40"/>
                  <a:gd name="T107" fmla="*/ 94 w 94"/>
                  <a:gd name="T108" fmla="*/ 140 h 14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2666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3275987" y="3095467"/>
              <a:ext cx="3042878" cy="3462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TW" altLang="en-US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雲林縣斗六市斗工十二路</a:t>
              </a:r>
              <a:r>
                <a:rPr lang="en-US" altLang="zh-TW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2399" dirty="0">
                  <a:solidFill>
                    <a:schemeClr val="bg2">
                      <a:lumMod val="1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號</a:t>
              </a:r>
              <a:endParaRPr lang="en-US" altLang="zh-TW" sz="2399" dirty="0">
                <a:solidFill>
                  <a:schemeClr val="bg2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本框 8"/>
          <p:cNvSpPr txBox="1"/>
          <p:nvPr/>
        </p:nvSpPr>
        <p:spPr>
          <a:xfrm>
            <a:off x="4471507" y="3464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聯繫方式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42" y="4522693"/>
            <a:ext cx="1913959" cy="191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8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2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5000"/>
      </a:accent1>
      <a:accent2>
        <a:srgbClr val="595959"/>
      </a:accent2>
      <a:accent3>
        <a:srgbClr val="DE5000"/>
      </a:accent3>
      <a:accent4>
        <a:srgbClr val="595959"/>
      </a:accent4>
      <a:accent5>
        <a:srgbClr val="DE5000"/>
      </a:accent5>
      <a:accent6>
        <a:srgbClr val="595959"/>
      </a:accent6>
      <a:hlink>
        <a:srgbClr val="DE5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1890</TotalTime>
  <Words>292</Words>
  <Application>Microsoft Office PowerPoint</Application>
  <PresentationFormat>寬螢幕</PresentationFormat>
  <Paragraphs>82</Paragraphs>
  <Slides>16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33" baseType="lpstr">
      <vt:lpstr>Aharoni</vt:lpstr>
      <vt:lpstr>等线</vt:lpstr>
      <vt:lpstr>DFPYeaSong-B5</vt:lpstr>
      <vt:lpstr>Gill Sans</vt:lpstr>
      <vt:lpstr>微软雅黑</vt:lpstr>
      <vt:lpstr>宋体</vt:lpstr>
      <vt:lpstr>方正正纤黑简体</vt:lpstr>
      <vt:lpstr>经典综艺体简</vt:lpstr>
      <vt:lpstr>微軟正黑體</vt:lpstr>
      <vt:lpstr>新細明體</vt:lpstr>
      <vt:lpstr>Agency FB</vt:lpstr>
      <vt:lpstr>Arial</vt:lpstr>
      <vt:lpstr>Calibri</vt:lpstr>
      <vt:lpstr>Century Gothic</vt:lpstr>
      <vt:lpstr>Times New Roman</vt:lpstr>
      <vt:lpstr>Wingdings</vt:lpstr>
      <vt:lpstr>包图主题2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李佳芸</cp:lastModifiedBy>
  <cp:revision>409</cp:revision>
  <cp:lastPrinted>2022-03-04T00:43:46Z</cp:lastPrinted>
  <dcterms:created xsi:type="dcterms:W3CDTF">2017-08-18T03:02:00Z</dcterms:created>
  <dcterms:modified xsi:type="dcterms:W3CDTF">2022-04-20T07:31:16Z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